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5" r:id="rId4"/>
    <p:sldId id="260" r:id="rId5"/>
    <p:sldId id="259" r:id="rId6"/>
    <p:sldId id="263" r:id="rId7"/>
    <p:sldId id="284" r:id="rId8"/>
    <p:sldId id="286" r:id="rId9"/>
    <p:sldId id="287" r:id="rId1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dirty="0" smtClean="0"/>
            <a:t>Register an account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en-US" dirty="0" smtClean="0"/>
            <a:t>Login an account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r>
            <a:rPr lang="en-US" dirty="0" smtClean="0"/>
            <a:t>Evaluate an instructor</a:t>
          </a:r>
          <a:endParaRPr lang="en-US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r>
            <a:rPr lang="en-US" dirty="0" smtClean="0"/>
            <a:t>Generate evaluation results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en-US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en-US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  <dgm:cxn modelId="{5783C852-9201-438C-A833-9F29205584EB}" type="presParOf" srcId="{9D58511D-D18C-46E6-ADFB-6CDE1389D37F}" destId="{A5E75685-2820-438A-88AF-159553A570AE}" srcOrd="11" destOrd="0" presId="urn:microsoft.com/office/officeart/2005/8/layout/list1#1"/>
    <dgm:cxn modelId="{CCDE5064-ACC1-4A08-AFD3-9E63FF6474D7}" type="presParOf" srcId="{9D58511D-D18C-46E6-ADFB-6CDE1389D37F}" destId="{3936D63D-3BB5-4099-A097-CE176EB2ABE2}" srcOrd="12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3" destOrd="0" presId="urn:microsoft.com/office/officeart/2005/8/layout/list1#1"/>
    <dgm:cxn modelId="{341024FC-9245-40AE-9171-0836E2F667E4}" type="presParOf" srcId="{9D58511D-D18C-46E6-ADFB-6CDE1389D37F}" destId="{56015E43-931D-4CAD-85C0-E9EB84437182}" srcOrd="14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matrix1#1" loCatId="matrix" qsTypeId="urn:microsoft.com/office/officeart/2005/8/quickstyle/3d6#1" qsCatId="3D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F9A846BA-06FB-46AF-80ED-5EA0073A08FA}">
      <dgm:prSet phldrT="[Text]"/>
      <dgm:spPr/>
      <dgm:t>
        <a:bodyPr/>
        <a:lstStyle>
          <a:extLst/>
        </a:lstStyle>
        <a:p>
          <a:r>
            <a:rPr lang="en-US" dirty="0" smtClean="0"/>
            <a:t>IS 260 Group Project</a:t>
          </a:r>
          <a:endParaRPr lang="en-US" dirty="0"/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F158A836-9807-4BB5-96D7-55AAE48F5E54}">
      <dgm:prSet phldrT="[Text]"/>
      <dgm:spPr/>
      <dgm:t>
        <a:bodyPr/>
        <a:lstStyle>
          <a:extLst/>
        </a:lstStyle>
        <a:p>
          <a:r>
            <a:rPr lang="en-US" dirty="0" smtClean="0"/>
            <a:t>Register</a:t>
          </a:r>
          <a:endParaRPr lang="en-US" dirty="0"/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1D5437B4-AE63-4725-B3BF-757CE9D3B51A}">
      <dgm:prSet phldrT="[Text]"/>
      <dgm:spPr/>
      <dgm:t>
        <a:bodyPr/>
        <a:lstStyle>
          <a:extLst/>
        </a:lstStyle>
        <a:p>
          <a:r>
            <a:rPr lang="en-US" dirty="0" smtClean="0"/>
            <a:t>Login</a:t>
          </a:r>
          <a:endParaRPr lang="en-US" dirty="0"/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F4DD7773-E0F0-4CA0-AE12-39FE24E2D38B}">
      <dgm:prSet phldrT="[Text]"/>
      <dgm:spPr/>
      <dgm:t>
        <a:bodyPr/>
        <a:lstStyle>
          <a:extLst/>
        </a:lstStyle>
        <a:p>
          <a:r>
            <a:rPr lang="en-US" dirty="0" smtClean="0"/>
            <a:t>Evaluate</a:t>
          </a:r>
          <a:endParaRPr lang="en-US" dirty="0"/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E7099059-3858-4031-AA26-70F1AE740B29}">
      <dgm:prSet phldrT="[Text]"/>
      <dgm:spPr/>
      <dgm:t>
        <a:bodyPr/>
        <a:lstStyle>
          <a:extLst/>
        </a:lstStyle>
        <a:p>
          <a:r>
            <a:rPr lang="en-US" dirty="0" smtClean="0"/>
            <a:t>Report</a:t>
          </a:r>
          <a:endParaRPr lang="en-US" dirty="0"/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BFC31097-458E-4F60-9C82-108FD60BDAB0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21CBED-D293-43F5-BC03-AAC365EA0A4C}" type="pres">
      <dgm:prSet presAssocID="{105D35E0-9A5D-4EB8-8A48-4ED52D2D6EAC}" presName="matrix" presStyleCnt="0"/>
      <dgm:spPr/>
      <dgm:t>
        <a:bodyPr/>
        <a:lstStyle>
          <a:extLst/>
        </a:lstStyle>
        <a:p>
          <a:endParaRPr lang="en-US"/>
        </a:p>
      </dgm:t>
    </dgm:pt>
    <dgm:pt modelId="{FFB9287B-8E97-4F8F-B24C-D9F2A4B775E7}" type="pres">
      <dgm:prSet presAssocID="{105D35E0-9A5D-4EB8-8A48-4ED52D2D6EAC}" presName="tile1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9A5FE15-19D2-4AF0-857B-79ACE9A0464C}" type="pres">
      <dgm:prSet presAssocID="{105D35E0-9A5D-4EB8-8A48-4ED52D2D6EA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1B2E022-D947-4A36-9425-E70251C9DC27}" type="pres">
      <dgm:prSet presAssocID="{105D35E0-9A5D-4EB8-8A48-4ED52D2D6EAC}" presName="tile2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9F35149E-0314-4C0F-BF5A-644C750C05EB}" type="pres">
      <dgm:prSet presAssocID="{105D35E0-9A5D-4EB8-8A48-4ED52D2D6EA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906459C7-473F-4025-96D9-132B0F109E5D}" type="pres">
      <dgm:prSet presAssocID="{105D35E0-9A5D-4EB8-8A48-4ED52D2D6EAC}" presName="tile3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A41ED008-30D3-4CD3-B843-9A1634C34588}" type="pres">
      <dgm:prSet presAssocID="{105D35E0-9A5D-4EB8-8A48-4ED52D2D6EA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F013E633-9EB5-4600-B43A-0DAC78F0D6C6}" type="pres">
      <dgm:prSet presAssocID="{105D35E0-9A5D-4EB8-8A48-4ED52D2D6EAC}" presName="tile4" presStyleLbl="node1" presStyleIdx="3" presStyleCnt="4"/>
      <dgm:spPr/>
      <dgm:t>
        <a:bodyPr/>
        <a:lstStyle>
          <a:extLst/>
        </a:lstStyle>
        <a:p>
          <a:endParaRPr lang="en-US"/>
        </a:p>
      </dgm:t>
    </dgm:pt>
    <dgm:pt modelId="{449187C2-A2EB-4C6F-B55F-00A2FFFAF56A}" type="pres">
      <dgm:prSet presAssocID="{105D35E0-9A5D-4EB8-8A48-4ED52D2D6EA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DD53D959-CC82-417F-9E8B-65A2DCA788A7}" type="pres">
      <dgm:prSet presAssocID="{105D35E0-9A5D-4EB8-8A48-4ED52D2D6EA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>
          <a:extLst/>
        </a:lstStyle>
        <a:p>
          <a:endParaRPr lang="en-US"/>
        </a:p>
      </dgm:t>
    </dgm:pt>
  </dgm:ptLst>
  <dgm:cxnLst>
    <dgm:cxn modelId="{CD686CA6-6DC5-4E1B-AD43-4353E44440B7}" type="presOf" srcId="{E7099059-3858-4031-AA26-70F1AE740B29}" destId="{449187C2-A2EB-4C6F-B55F-00A2FFFAF56A}" srcOrd="1" destOrd="0" presId="urn:microsoft.com/office/officeart/2005/8/layout/matrix1#1"/>
    <dgm:cxn modelId="{9AA04739-E82E-4D50-9F97-B9464E6651AB}" type="presOf" srcId="{105D35E0-9A5D-4EB8-8A48-4ED52D2D6EAC}" destId="{BFC31097-458E-4F60-9C82-108FD60BDAB0}" srcOrd="0" destOrd="0" presId="urn:microsoft.com/office/officeart/2005/8/layout/matrix1#1"/>
    <dgm:cxn modelId="{4E6D6130-306E-46E0-91F4-47138DD4E8D6}" type="presOf" srcId="{1D5437B4-AE63-4725-B3BF-757CE9D3B51A}" destId="{A1B2E022-D947-4A36-9425-E70251C9DC27}" srcOrd="0" destOrd="0" presId="urn:microsoft.com/office/officeart/2005/8/layout/matrix1#1"/>
    <dgm:cxn modelId="{D0D8395F-35F5-4933-A1E7-9027E4CF6BEE}" type="presOf" srcId="{F158A836-9807-4BB5-96D7-55AAE48F5E54}" destId="{FFB9287B-8E97-4F8F-B24C-D9F2A4B775E7}" srcOrd="0" destOrd="0" presId="urn:microsoft.com/office/officeart/2005/8/layout/matrix1#1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0BFF38B7-0C4F-48AD-9552-B54CB145BB32}" type="presOf" srcId="{E7099059-3858-4031-AA26-70F1AE740B29}" destId="{F013E633-9EB5-4600-B43A-0DAC78F0D6C6}" srcOrd="0" destOrd="0" presId="urn:microsoft.com/office/officeart/2005/8/layout/matrix1#1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CEABA9C6-E0AF-42E3-AC02-00DD69308BAA}" type="presOf" srcId="{F9A846BA-06FB-46AF-80ED-5EA0073A08FA}" destId="{DD53D959-CC82-417F-9E8B-65A2DCA788A7}" srcOrd="0" destOrd="0" presId="urn:microsoft.com/office/officeart/2005/8/layout/matrix1#1"/>
    <dgm:cxn modelId="{99DE2FCC-657C-46C5-A8E4-D8AF5199EAB5}" type="presOf" srcId="{F4DD7773-E0F0-4CA0-AE12-39FE24E2D38B}" destId="{A41ED008-30D3-4CD3-B843-9A1634C34588}" srcOrd="1" destOrd="0" presId="urn:microsoft.com/office/officeart/2005/8/layout/matrix1#1"/>
    <dgm:cxn modelId="{03A25B58-9591-41E6-B9B5-1387A95CDAE6}" type="presOf" srcId="{1D5437B4-AE63-4725-B3BF-757CE9D3B51A}" destId="{9F35149E-0314-4C0F-BF5A-644C750C05EB}" srcOrd="1" destOrd="0" presId="urn:microsoft.com/office/officeart/2005/8/layout/matrix1#1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B10115A9-5930-4EC6-A13E-1E768C385CC6}" type="presOf" srcId="{F4DD7773-E0F0-4CA0-AE12-39FE24E2D38B}" destId="{906459C7-473F-4025-96D9-132B0F109E5D}" srcOrd="0" destOrd="0" presId="urn:microsoft.com/office/officeart/2005/8/layout/matrix1#1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0FD969FD-1B26-48E0-B1C9-2D276A96CE28}" type="presOf" srcId="{F158A836-9807-4BB5-96D7-55AAE48F5E54}" destId="{19A5FE15-19D2-4AF0-857B-79ACE9A0464C}" srcOrd="1" destOrd="0" presId="urn:microsoft.com/office/officeart/2005/8/layout/matrix1#1"/>
    <dgm:cxn modelId="{9A9A178A-742C-405A-9D99-CACA2E207FA7}" type="presParOf" srcId="{BFC31097-458E-4F60-9C82-108FD60BDAB0}" destId="{1221CBED-D293-43F5-BC03-AAC365EA0A4C}" srcOrd="0" destOrd="0" presId="urn:microsoft.com/office/officeart/2005/8/layout/matrix1#1"/>
    <dgm:cxn modelId="{FEE15160-729C-49A3-8DD1-43F630AA31E1}" type="presParOf" srcId="{1221CBED-D293-43F5-BC03-AAC365EA0A4C}" destId="{FFB9287B-8E97-4F8F-B24C-D9F2A4B775E7}" srcOrd="0" destOrd="0" presId="urn:microsoft.com/office/officeart/2005/8/layout/matrix1#1"/>
    <dgm:cxn modelId="{3165C895-D102-47AF-80F9-71EEFC033D2D}" type="presParOf" srcId="{1221CBED-D293-43F5-BC03-AAC365EA0A4C}" destId="{19A5FE15-19D2-4AF0-857B-79ACE9A0464C}" srcOrd="1" destOrd="0" presId="urn:microsoft.com/office/officeart/2005/8/layout/matrix1#1"/>
    <dgm:cxn modelId="{10B47022-A388-46E7-9D6A-91E60EC05751}" type="presParOf" srcId="{1221CBED-D293-43F5-BC03-AAC365EA0A4C}" destId="{A1B2E022-D947-4A36-9425-E70251C9DC27}" srcOrd="2" destOrd="0" presId="urn:microsoft.com/office/officeart/2005/8/layout/matrix1#1"/>
    <dgm:cxn modelId="{BF290DBC-4765-4F83-8978-79281C0DD566}" type="presParOf" srcId="{1221CBED-D293-43F5-BC03-AAC365EA0A4C}" destId="{9F35149E-0314-4C0F-BF5A-644C750C05EB}" srcOrd="3" destOrd="0" presId="urn:microsoft.com/office/officeart/2005/8/layout/matrix1#1"/>
    <dgm:cxn modelId="{9ED5B022-C1A3-41EC-90B6-3DB292ECFA98}" type="presParOf" srcId="{1221CBED-D293-43F5-BC03-AAC365EA0A4C}" destId="{906459C7-473F-4025-96D9-132B0F109E5D}" srcOrd="4" destOrd="0" presId="urn:microsoft.com/office/officeart/2005/8/layout/matrix1#1"/>
    <dgm:cxn modelId="{DD68EE0E-BC5B-406D-B02C-5C4F9D2D900F}" type="presParOf" srcId="{1221CBED-D293-43F5-BC03-AAC365EA0A4C}" destId="{A41ED008-30D3-4CD3-B843-9A1634C34588}" srcOrd="5" destOrd="0" presId="urn:microsoft.com/office/officeart/2005/8/layout/matrix1#1"/>
    <dgm:cxn modelId="{45C46CD0-4702-440F-9F51-7BE673D6B71E}" type="presParOf" srcId="{1221CBED-D293-43F5-BC03-AAC365EA0A4C}" destId="{F013E633-9EB5-4600-B43A-0DAC78F0D6C6}" srcOrd="6" destOrd="0" presId="urn:microsoft.com/office/officeart/2005/8/layout/matrix1#1"/>
    <dgm:cxn modelId="{C0ECC4CF-6AD9-4FB2-978F-31C3A289537E}" type="presParOf" srcId="{1221CBED-D293-43F5-BC03-AAC365EA0A4C}" destId="{449187C2-A2EB-4C6F-B55F-00A2FFFAF56A}" srcOrd="7" destOrd="0" presId="urn:microsoft.com/office/officeart/2005/8/layout/matrix1#1"/>
    <dgm:cxn modelId="{C9832EEA-64AC-46E4-9D23-C55D3691C047}" type="presParOf" srcId="{BFC31097-458E-4F60-9C82-108FD60BDAB0}" destId="{DD53D959-CC82-417F-9E8B-65A2DCA788A7}" srcOrd="1" destOrd="0" presId="urn:microsoft.com/office/officeart/2005/8/layout/matrix1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797781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475198"/>
          <a:ext cx="3577361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Register an account</a:t>
          </a:r>
          <a:endParaRPr lang="en-US" sz="2000" kern="1200" dirty="0"/>
        </a:p>
      </dsp:txBody>
      <dsp:txXfrm>
        <a:off x="241478" y="475198"/>
        <a:ext cx="3577361" cy="590400"/>
      </dsp:txXfrm>
    </dsp:sp>
    <dsp:sp modelId="{51228DB3-E7D4-486B-A0C1-9A59D129891F}">
      <dsp:nvSpPr>
        <dsp:cNvPr id="0" name=""/>
        <dsp:cNvSpPr/>
      </dsp:nvSpPr>
      <dsp:spPr>
        <a:xfrm>
          <a:off x="0" y="1704981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393592"/>
          <a:ext cx="3618353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Login an account</a:t>
          </a:r>
          <a:endParaRPr lang="en-US" sz="2000" kern="1200" dirty="0"/>
        </a:p>
      </dsp:txBody>
      <dsp:txXfrm>
        <a:off x="241478" y="1393592"/>
        <a:ext cx="3618353" cy="590400"/>
      </dsp:txXfrm>
    </dsp:sp>
    <dsp:sp modelId="{2DB5D132-AB90-49A4-A479-F0988A86E33E}">
      <dsp:nvSpPr>
        <dsp:cNvPr id="0" name=""/>
        <dsp:cNvSpPr/>
      </dsp:nvSpPr>
      <dsp:spPr>
        <a:xfrm>
          <a:off x="0" y="2594400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89598"/>
          <a:ext cx="3618383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Evaluate an instructor</a:t>
          </a:r>
          <a:endParaRPr lang="en-US" sz="2000" kern="1200" dirty="0"/>
        </a:p>
      </dsp:txBody>
      <dsp:txXfrm>
        <a:off x="220980" y="2289598"/>
        <a:ext cx="3618383" cy="590400"/>
      </dsp:txXfrm>
    </dsp:sp>
    <dsp:sp modelId="{56015E43-931D-4CAD-85C0-E9EB84437182}">
      <dsp:nvSpPr>
        <dsp:cNvPr id="0" name=""/>
        <dsp:cNvSpPr/>
      </dsp:nvSpPr>
      <dsp:spPr>
        <a:xfrm>
          <a:off x="0" y="3519381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224181"/>
          <a:ext cx="3594067" cy="590400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Generate evaluation results</a:t>
          </a:r>
          <a:endParaRPr lang="en-US" sz="2000" kern="1200" dirty="0"/>
        </a:p>
      </dsp:txBody>
      <dsp:txXfrm>
        <a:off x="220980" y="3224181"/>
        <a:ext cx="3594067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B9287B-8E97-4F8F-B24C-D9F2A4B775E7}">
      <dsp:nvSpPr>
        <dsp:cNvPr id="0" name=""/>
        <dsp:cNvSpPr/>
      </dsp:nvSpPr>
      <dsp:spPr>
        <a:xfrm rot="16200000">
          <a:off x="-196715" y="196715"/>
          <a:ext cx="3212831" cy="281939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Register</a:t>
          </a:r>
          <a:endParaRPr lang="en-US" sz="2900" kern="1200" dirty="0"/>
        </a:p>
      </dsp:txBody>
      <dsp:txXfrm rot="16200000">
        <a:off x="204888" y="-204888"/>
        <a:ext cx="2409623" cy="2819399"/>
      </dsp:txXfrm>
    </dsp:sp>
    <dsp:sp modelId="{A1B2E022-D947-4A36-9425-E70251C9DC27}">
      <dsp:nvSpPr>
        <dsp:cNvPr id="0" name=""/>
        <dsp:cNvSpPr/>
      </dsp:nvSpPr>
      <dsp:spPr>
        <a:xfrm>
          <a:off x="2819399" y="0"/>
          <a:ext cx="2819399" cy="321283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0490" rIns="110490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Login</a:t>
          </a:r>
          <a:endParaRPr lang="en-US" sz="2900" kern="1200" dirty="0"/>
        </a:p>
      </dsp:txBody>
      <dsp:txXfrm>
        <a:off x="2819399" y="0"/>
        <a:ext cx="2819399" cy="2409623"/>
      </dsp:txXfrm>
    </dsp:sp>
    <dsp:sp modelId="{906459C7-473F-4025-96D9-132B0F109E5D}">
      <dsp:nvSpPr>
        <dsp:cNvPr id="0" name=""/>
        <dsp:cNvSpPr/>
      </dsp:nvSpPr>
      <dsp:spPr>
        <a:xfrm rot="10800000">
          <a:off x="0" y="3212831"/>
          <a:ext cx="2819399" cy="321283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206248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Evaluate</a:t>
          </a:r>
          <a:endParaRPr lang="en-US" sz="2900" kern="1200" dirty="0"/>
        </a:p>
      </dsp:txBody>
      <dsp:txXfrm rot="10800000">
        <a:off x="0" y="4016038"/>
        <a:ext cx="2819399" cy="2409623"/>
      </dsp:txXfrm>
    </dsp:sp>
    <dsp:sp modelId="{F013E633-9EB5-4600-B43A-0DAC78F0D6C6}">
      <dsp:nvSpPr>
        <dsp:cNvPr id="0" name=""/>
        <dsp:cNvSpPr/>
      </dsp:nvSpPr>
      <dsp:spPr>
        <a:xfrm rot="5400000">
          <a:off x="2622684" y="3409546"/>
          <a:ext cx="3212831" cy="28193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Report</a:t>
          </a:r>
          <a:endParaRPr lang="en-US" sz="2900" kern="1200" dirty="0"/>
        </a:p>
      </dsp:txBody>
      <dsp:txXfrm rot="5400000">
        <a:off x="3024288" y="3811150"/>
        <a:ext cx="2409623" cy="2819399"/>
      </dsp:txXfrm>
    </dsp:sp>
    <dsp:sp modelId="{DD53D959-CC82-417F-9E8B-65A2DCA788A7}">
      <dsp:nvSpPr>
        <dsp:cNvPr id="0" name=""/>
        <dsp:cNvSpPr/>
      </dsp:nvSpPr>
      <dsp:spPr>
        <a:xfrm>
          <a:off x="1973579" y="2409623"/>
          <a:ext cx="1691640" cy="160641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IS 260 Group Project</a:t>
          </a:r>
          <a:endParaRPr lang="en-US" sz="2900" kern="1200" dirty="0"/>
        </a:p>
      </dsp:txBody>
      <dsp:txXfrm>
        <a:off x="1973579" y="2409623"/>
        <a:ext cx="1691640" cy="1606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#1" minVer="12.0">
  <dgm:title val=""/>
  <dgm:desc val=""/>
  <dgm:catLst>
    <dgm:cat type="matrix" pri="2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100"/>
    </dgm:constrLst>
    <dgm:choose name="Name1">
      <dgm:if name="Name2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3">
              <dgm:if name="Name4" func="var" arg="dir" op="equ" val="norm">
                <dgm:presOf axis="ch ch desOrSelf" ptType="node node node" st="1 1 1" cnt="1 1 0"/>
              </dgm:if>
              <dgm:else name="Name5">
                <dgm:presOf axis="ch ch desOrSelf" ptType="node node node" st="1 2 1" cnt="1 1 0"/>
              </dgm:else>
            </dgm:choose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6">
              <dgm:if name="Name7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8">
                <dgm:alg type="tx"/>
              </dgm:else>
            </dgm:choose>
            <dgm:shape xmlns:r="http://schemas.openxmlformats.org/officeDocument/2006/relationships" rot="270" type="round1Rect" r:blip="" hideGeom="1">
              <dgm:adjLst>
                <dgm:adj idx="1" val="0.2"/>
              </dgm:adjLst>
            </dgm:shape>
            <dgm:choose name="Name9">
              <dgm:if name="Name10" func="var" arg="dir" op="equ" val="norm">
                <dgm:presOf axis="ch ch desOrSelf" ptType="node node node" st="1 1 1" cnt="1 1 0"/>
              </dgm:if>
              <dgm:else name="Name11">
                <dgm:presOf axis="ch ch desOrSelf" ptType="node node node" st="1 2 1" cnt="1 1 0"/>
              </dgm:else>
            </dgm:choose>
            <dgm:constrLst>
              <dgm:constr type="tMarg" refType="primFontSz" fact="0.3"/>
              <dgm:constr type="lMarg" refType="primFontSz" fact="0.3"/>
            </dgm:constrLst>
            <dgm:ruleLst>
              <dgm:rule type="primFontSz" val="2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2">
              <dgm:if name="Name13" func="var" arg="dir" op="equ" val="norm">
                <dgm:presOf axis="ch ch desOrSelf" ptType="node node node" st="1 2 1" cnt="1 1 0"/>
              </dgm:if>
              <dgm:else name="Name14">
                <dgm:presOf axis="ch ch desOrSelf" ptType="node node node" st="1 1 1" cnt="1 1 0"/>
              </dgm:else>
            </dgm:choose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5">
              <dgm:if name="Name1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7">
                <dgm:alg type="tx"/>
              </dgm:else>
            </dgm:choose>
            <dgm:shape xmlns:r="http://schemas.openxmlformats.org/officeDocument/2006/relationships" type="round1Rect" r:blip="" hideGeom="1">
              <dgm:adjLst/>
            </dgm:shape>
            <dgm:choose name="Name18">
              <dgm:if name="Name19" func="var" arg="dir" op="equ" val="norm">
                <dgm:presOf axis="ch ch desOrSelf" ptType="node node node" st="1 2 1" cnt="1 1 0"/>
              </dgm:if>
              <dgm:else name="Name20">
                <dgm:presOf axis="ch ch desOrSelf" ptType="node node node" st="1 1 1" cnt="1 1 0"/>
              </dgm:else>
            </dgm:choose>
            <dgm:constrLst>
              <dgm:constr type="tMarg" refType="primFontSz" fact="0.3"/>
              <dgm:constr type="rMarg" refType="primFontSz" fact="0.3"/>
            </dgm:constrLst>
            <dgm:ruleLst>
              <dgm:rule type="primFontSz" val="2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1">
              <dgm:if name="Name22" func="var" arg="dir" op="equ" val="norm">
                <dgm:presOf axis="ch ch desOrSelf" ptType="node node node" st="1 3 1" cnt="1 1 0"/>
              </dgm:if>
              <dgm:else name="Name23">
                <dgm:presOf axis="ch ch desOrSelf" ptType="node node node" st="1 4 1" cnt="1 1 0"/>
              </dgm:else>
            </dgm:choose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4">
              <dgm:if name="Name2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6">
                <dgm:alg type="tx"/>
              </dgm:else>
            </dgm:choose>
            <dgm:shape xmlns:r="http://schemas.openxmlformats.org/officeDocument/2006/relationships" rot="180" type="round1Rect" r:blip="" hideGeom="1">
              <dgm:adjLst/>
            </dgm:shape>
            <dgm:choose name="Name27">
              <dgm:if name="Name28" func="var" arg="dir" op="equ" val="norm">
                <dgm:presOf axis="ch ch desOrSelf" ptType="node node node" st="1 3 1" cnt="1 1 0"/>
              </dgm:if>
              <dgm:else name="Name29">
                <dgm:presOf axis="ch ch desOrSelf" ptType="node node node" st="1 4 1" cnt="1 1 0"/>
              </dgm:else>
            </dgm:choose>
            <dgm:constrLst>
              <dgm:constr type="bMarg" refType="primFontSz" fact="0.3"/>
              <dgm:constr type="lMarg" refType="primFontSz" fact="0.3"/>
            </dgm:constrLst>
            <dgm:ruleLst>
              <dgm:rule type="primFontSz" val="2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30">
              <dgm:if name="Name31" func="var" arg="dir" op="equ" val="norm">
                <dgm:presOf axis="ch ch desOrSelf" ptType="node node node" st="1 4 1" cnt="1 1 0"/>
              </dgm:if>
              <dgm:else name="Name32">
                <dgm:presOf axis="ch ch desOrSelf" ptType="node node node" st="1 3 1" cnt="1 1 0"/>
              </dgm:else>
            </dgm:choose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3">
              <dgm:if name="Name3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5">
                <dgm:alg type="tx"/>
              </dgm:else>
            </dgm:choose>
            <dgm:shape xmlns:r="http://schemas.openxmlformats.org/officeDocument/2006/relationships" rot="90" type="round1Rect" r:blip="" hideGeom="1">
              <dgm:adjLst/>
            </dgm:shape>
            <dgm:choose name="Name36">
              <dgm:if name="Name37" func="var" arg="dir" op="equ" val="norm">
                <dgm:presOf axis="ch ch desOrSelf" ptType="node node node" st="1 4 1" cnt="1 1 0"/>
              </dgm:if>
              <dgm:else name="Name38">
                <dgm:presOf axis="ch ch desOrSelf" ptType="node node node" st="1 3 1" cnt="1 1 0"/>
              </dgm:else>
            </dgm:choose>
            <dgm:constrLst>
              <dgm:constr type="bMarg" refType="primFontSz" fact="0.3"/>
              <dgm:constr type="rMarg" refType="primFontSz" fact="0.3"/>
            </dgm:constrLst>
            <dgm:ruleLst>
              <dgm:rule type="primFontSz" val="2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</dgm:if>
      <dgm:else name="Name3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#1">
  <dgm:title val="3-D Style 6"/>
  <dgm:desc val="3-D Style 6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4/12/2011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smtClean="0"/>
              <a:t>BUSINESS </a:t>
            </a:r>
            <a:r>
              <a:rPr lang="en-US" dirty="0" smtClean="0"/>
              <a:t>Information</a:t>
            </a:r>
            <a:r>
              <a:rPr dirty="0" smtClean="0"/>
              <a:t> system </a:t>
            </a:r>
            <a:r>
              <a:rPr dirty="0" smtClean="0">
                <a:solidFill>
                  <a:schemeClr val="accent1"/>
                </a:solidFill>
              </a:rPr>
              <a:t>project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Project Description per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INSTRUCTOR EVALUATOR </a:t>
            </a:r>
            <a:r>
              <a:rPr lang="en-US" dirty="0" smtClean="0">
                <a:solidFill>
                  <a:schemeClr val="accent1"/>
                </a:solidFill>
              </a:rPr>
              <a:t>2011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extLst/>
          </a:lstStyle>
          <a:p>
            <a:pPr>
              <a:lnSpc>
                <a:spcPct val="114000"/>
              </a:lnSpc>
            </a:pPr>
            <a:r>
              <a:rPr lang="en-US" dirty="0" smtClean="0"/>
              <a:t>You will create a mini-information system for evaluating instructors as you normally do at the end of </a:t>
            </a:r>
            <a:r>
              <a:rPr lang="en-US" dirty="0" smtClean="0"/>
              <a:t>each semester. In order to do so a student could therefore register, login and evaluate on your system. A template will be given to you as a start-up for your system. And on the right of this slide you will find the major functions of the system.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/>
        </p:nvGraphicFramePr>
        <p:xfrm>
          <a:off x="1752600" y="216170"/>
          <a:ext cx="5638800" cy="6425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</a:t>
            </a:r>
            <a:r>
              <a:rPr dirty="0" smtClean="0"/>
              <a:t>egister AND login ACCOUNT </a:t>
            </a:r>
            <a:r>
              <a:rPr lang="en-US" dirty="0" smtClean="0"/>
              <a:t>–</a:t>
            </a:r>
            <a:r>
              <a:rPr dirty="0" smtClean="0"/>
              <a:t> group No. 1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Tasks for Group No. 1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>
            <a:normAutofit fontScale="85000" lnSpcReduction="10000"/>
          </a:bodyPr>
          <a:lstStyle>
            <a:extLst/>
          </a:lstStyle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a database and table(s) for users registration and login. Now, users could be either simply a student or a faculty.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Coordinate database name and table name(s) to Group No. 2 and 3</a:t>
            </a:r>
            <a:endParaRPr lang="en-US" dirty="0" smtClean="0"/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a </a:t>
            </a:r>
            <a:r>
              <a:rPr lang="en-US" dirty="0" err="1" smtClean="0"/>
              <a:t>php</a:t>
            </a:r>
            <a:r>
              <a:rPr lang="en-US" dirty="0" smtClean="0"/>
              <a:t> program that will allow registration and will do the ff: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r>
              <a:rPr lang="en-US" sz="1600" dirty="0" smtClean="0"/>
              <a:t>Validate entry like all entries has entry/data, password and confirm password matched, given login (or email) has no match on the database etc.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r>
              <a:rPr lang="en-US" sz="1600" dirty="0" smtClean="0"/>
              <a:t>Save entry if valid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a </a:t>
            </a:r>
            <a:r>
              <a:rPr lang="en-US" dirty="0" err="1" smtClean="0"/>
              <a:t>php</a:t>
            </a:r>
            <a:r>
              <a:rPr lang="en-US" dirty="0" smtClean="0"/>
              <a:t> program that will allow login and if valid will either forward the login to Evaluation if a student and Evaluation result if an instructor.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2057400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Database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200400"/>
            <a:ext cx="340349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Registration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5029200"/>
            <a:ext cx="164609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Login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</a:t>
            </a:r>
            <a:r>
              <a:rPr dirty="0" smtClean="0"/>
              <a:t>valuate an instructor </a:t>
            </a:r>
            <a:r>
              <a:rPr lang="en-US" dirty="0" smtClean="0"/>
              <a:t>–</a:t>
            </a:r>
            <a:r>
              <a:rPr dirty="0" smtClean="0"/>
              <a:t> group no.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Tasks for Group No. 2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>
            <a:normAutofit fontScale="85000" lnSpcReduction="20000"/>
          </a:bodyPr>
          <a:lstStyle>
            <a:extLst/>
          </a:lstStyle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a database and table(s) for your store the information of evaluation.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Coordinate your database name and other table(s) that you need (like login account) from Group No. 1.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Coordinate also the table that you’ve made to Group No. 3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 smtClean="0"/>
              <a:t>a </a:t>
            </a:r>
            <a:r>
              <a:rPr lang="en-US" dirty="0" err="1" smtClean="0"/>
              <a:t>php</a:t>
            </a:r>
            <a:r>
              <a:rPr lang="en-US" dirty="0" smtClean="0"/>
              <a:t> program that will allow students to evaluate based on their login account.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Make sure that all questions are answered.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If evaluation is valid save on Database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2057400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Database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114800"/>
            <a:ext cx="29546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Evaluation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Generate evaluation report</a:t>
            </a:r>
            <a:r>
              <a:rPr dirty="0" smtClean="0"/>
              <a:t> </a:t>
            </a:r>
            <a:r>
              <a:rPr lang="en-US" dirty="0" smtClean="0"/>
              <a:t>–</a:t>
            </a:r>
            <a:r>
              <a:rPr dirty="0" smtClean="0"/>
              <a:t> group no. 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Tasks for Group No. 3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>
            <a:normAutofit fontScale="85000" lnSpcReduction="10000"/>
          </a:bodyPr>
          <a:lstStyle>
            <a:extLst/>
          </a:lstStyle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a  temporary database that will be used for as basis of Evaluation Report.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Coordinate the from Group No. 2 for Evaluation table(s) and database name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Coordinate from Group No. 3 for Login table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 smtClean="0"/>
              <a:t>a </a:t>
            </a:r>
            <a:r>
              <a:rPr lang="en-US" dirty="0" err="1" smtClean="0"/>
              <a:t>php</a:t>
            </a:r>
            <a:r>
              <a:rPr lang="en-US" dirty="0" smtClean="0"/>
              <a:t> program generate evaluation report based on the evaluation of students. Allow instructor to view evaluations from different Semester and Year (e.g. Spring 2011)</a:t>
            </a:r>
          </a:p>
          <a:p>
            <a:pPr lvl="1">
              <a:lnSpc>
                <a:spcPct val="114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2057400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Database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114800"/>
            <a:ext cx="46939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en-US" sz="44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Generate Report</a:t>
            </a:r>
            <a:endParaRPr lang="en-US" sz="4400" b="1" dirty="0">
              <a:solidFill>
                <a:schemeClr val="accen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420</Words>
  <Application>Microsoft Office PowerPoint</Application>
  <PresentationFormat>On-screen Show (4:3)</PresentationFormat>
  <Paragraphs>51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IntroducingPowerPoint2007</vt:lpstr>
      <vt:lpstr>BUSINESS Information system project</vt:lpstr>
      <vt:lpstr>INSTRUCTOR EVALUATOR 2011</vt:lpstr>
      <vt:lpstr>Slide 3</vt:lpstr>
      <vt:lpstr>Register AND login ACCOUNT – group No. 1</vt:lpstr>
      <vt:lpstr>Tasks for Group No. 1</vt:lpstr>
      <vt:lpstr>Evaluate an instructor – group no. 2 </vt:lpstr>
      <vt:lpstr>Tasks for Group No. 2</vt:lpstr>
      <vt:lpstr>Generate evaluation report – group no. 3 </vt:lpstr>
      <vt:lpstr>Tasks for Group No.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2011-04-12T02:49:02Z</dcterms:created>
  <dcterms:modified xsi:type="dcterms:W3CDTF">2011-04-12T03:18:48Z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