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261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3" r:id="rId12"/>
    <p:sldId id="304" r:id="rId13"/>
    <p:sldId id="306" r:id="rId14"/>
    <p:sldId id="341" r:id="rId15"/>
    <p:sldId id="308" r:id="rId16"/>
    <p:sldId id="309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34" r:id="rId32"/>
    <p:sldId id="335" r:id="rId33"/>
    <p:sldId id="337" r:id="rId34"/>
    <p:sldId id="342" r:id="rId35"/>
    <p:sldId id="262" r:id="rId36"/>
    <p:sldId id="26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531"/>
    <a:srgbClr val="A52439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Describe the various computer and mobile device cases and the contents they protect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5CE47B35-2866-4899-97BB-31FF8EF2152B}">
      <dgm:prSet phldrT="[Text]"/>
      <dgm:spPr/>
      <dgm:t>
        <a:bodyPr/>
        <a:lstStyle/>
        <a:p>
          <a:r>
            <a:rPr lang="en-US" dirty="0" smtClean="0"/>
            <a:t>Describe multi-core processors, the components of a processor, and the four steps in a machine cycle</a:t>
          </a:r>
          <a:endParaRPr lang="en-US" dirty="0"/>
        </a:p>
      </dgm:t>
    </dgm:pt>
    <dgm:pt modelId="{832C5D9E-F5C8-4534-A388-A76767D02A84}" type="parTrans" cxnId="{0C45CE35-6DC1-4881-9C29-44C04BDB1635}">
      <dgm:prSet/>
      <dgm:spPr/>
      <dgm:t>
        <a:bodyPr/>
        <a:lstStyle/>
        <a:p>
          <a:endParaRPr lang="en-US"/>
        </a:p>
      </dgm:t>
    </dgm:pt>
    <dgm:pt modelId="{810FBAB6-449A-43DA-99FE-9ABA04B19DC3}" type="sibTrans" cxnId="{0C45CE35-6DC1-4881-9C29-44C04BDB1635}">
      <dgm:prSet/>
      <dgm:spPr/>
      <dgm:t>
        <a:bodyPr/>
        <a:lstStyle/>
        <a:p>
          <a:endParaRPr lang="en-US"/>
        </a:p>
      </dgm:t>
    </dgm:pt>
    <dgm:pt modelId="{25E126DE-6503-41D1-8BB5-14FA9D0A1D8D}">
      <dgm:prSet phldrT="[Text]"/>
      <dgm:spPr/>
      <dgm:t>
        <a:bodyPr/>
        <a:lstStyle/>
        <a:p>
          <a:r>
            <a:rPr lang="en-US" dirty="0" smtClean="0"/>
            <a:t>Identify characteristics of various personal computer processors on the market today, and describe the ways processors are cooled</a:t>
          </a:r>
          <a:endParaRPr lang="en-US" dirty="0"/>
        </a:p>
      </dgm:t>
    </dgm:pt>
    <dgm:pt modelId="{7484F968-2D13-4D7B-9615-FB5C81FBA67B}" type="parTrans" cxnId="{ABD6C45A-F582-406B-A8C0-0D5B68344A32}">
      <dgm:prSet/>
      <dgm:spPr/>
      <dgm:t>
        <a:bodyPr/>
        <a:lstStyle/>
        <a:p>
          <a:endParaRPr lang="en-US"/>
        </a:p>
      </dgm:t>
    </dgm:pt>
    <dgm:pt modelId="{7A1F8AD5-B1F6-414E-9434-E4465414A74A}" type="sibTrans" cxnId="{ABD6C45A-F582-406B-A8C0-0D5B68344A32}">
      <dgm:prSet/>
      <dgm:spPr/>
      <dgm:t>
        <a:bodyPr/>
        <a:lstStyle/>
        <a:p>
          <a:endParaRPr lang="en-US"/>
        </a:p>
      </dgm:t>
    </dgm:pt>
    <dgm:pt modelId="{70735F76-69BB-48B2-BBA2-07FDE574A784}">
      <dgm:prSet phldrT="[Text]"/>
      <dgm:spPr/>
      <dgm:t>
        <a:bodyPr/>
        <a:lstStyle/>
        <a:p>
          <a:r>
            <a:rPr lang="en-US" dirty="0" smtClean="0"/>
            <a:t>Explain the advantages and services of cloud computing</a:t>
          </a:r>
          <a:endParaRPr lang="en-US" dirty="0"/>
        </a:p>
      </dgm:t>
    </dgm:pt>
    <dgm:pt modelId="{42C73969-0021-4098-933A-A90B065B47CA}" type="parTrans" cxnId="{DA1AB465-0B67-4160-ACD3-C7EE80BA745B}">
      <dgm:prSet/>
      <dgm:spPr/>
      <dgm:t>
        <a:bodyPr/>
        <a:lstStyle/>
        <a:p>
          <a:endParaRPr lang="en-US"/>
        </a:p>
      </dgm:t>
    </dgm:pt>
    <dgm:pt modelId="{054ED09A-8732-42E2-AE92-4D4ECE375767}" type="sibTrans" cxnId="{DA1AB465-0B67-4160-ACD3-C7EE80BA745B}">
      <dgm:prSet/>
      <dgm:spPr/>
      <dgm:t>
        <a:bodyPr/>
        <a:lstStyle/>
        <a:p>
          <a:endParaRPr lang="en-US"/>
        </a:p>
      </dgm:t>
    </dgm:pt>
    <dgm:pt modelId="{3C4BA7FA-70C0-4EEC-B6C9-E735B87C404F}">
      <dgm:prSet phldrT="[Text]"/>
      <dgm:spPr/>
      <dgm:t>
        <a:bodyPr/>
        <a:lstStyle/>
        <a:p>
          <a:r>
            <a:rPr lang="en-US" dirty="0" smtClean="0"/>
            <a:t>Define a bit, and describe how a series of bits represents data</a:t>
          </a:r>
          <a:endParaRPr lang="en-US" dirty="0"/>
        </a:p>
      </dgm:t>
    </dgm:pt>
    <dgm:pt modelId="{06B7A599-A7AD-4EB6-B364-CFC1497AF79C}" type="parTrans" cxnId="{8BC5AF35-5BC7-494D-94D9-396B9900522F}">
      <dgm:prSet/>
      <dgm:spPr/>
      <dgm:t>
        <a:bodyPr/>
        <a:lstStyle/>
        <a:p>
          <a:endParaRPr lang="en-US"/>
        </a:p>
      </dgm:t>
    </dgm:pt>
    <dgm:pt modelId="{E96739AC-41EE-4C9D-BA04-62DC6AC63D73}" type="sibTrans" cxnId="{8BC5AF35-5BC7-494D-94D9-396B9900522F}">
      <dgm:prSet/>
      <dgm:spPr/>
      <dgm:t>
        <a:bodyPr/>
        <a:lstStyle/>
        <a:p>
          <a:endParaRPr lang="en-US"/>
        </a:p>
      </dgm:t>
    </dgm:pt>
    <dgm:pt modelId="{93A2D534-4932-43ED-9FA2-22B313263189}">
      <dgm:prSet phldrT="[Text]"/>
      <dgm:spPr/>
      <dgm:t>
        <a:bodyPr/>
        <a:lstStyle/>
        <a:p>
          <a:r>
            <a:rPr lang="en-US" dirty="0" smtClean="0"/>
            <a:t>Explain how program and application instructions transfer in and out of memory</a:t>
          </a:r>
          <a:endParaRPr lang="en-US" dirty="0"/>
        </a:p>
      </dgm:t>
    </dgm:pt>
    <dgm:pt modelId="{CFA3A175-CB84-4BC0-ADA1-93B3FBD003AD}" type="parTrans" cxnId="{5CDCAB71-DA76-44B9-BE84-1FFDD37DB1CC}">
      <dgm:prSet/>
      <dgm:spPr/>
      <dgm:t>
        <a:bodyPr/>
        <a:lstStyle/>
        <a:p>
          <a:endParaRPr lang="en-US"/>
        </a:p>
      </dgm:t>
    </dgm:pt>
    <dgm:pt modelId="{D511BDD4-9133-4A95-BC37-22DCD8F1D6ED}" type="sibTrans" cxnId="{5CDCAB71-DA76-44B9-BE84-1FFDD37DB1CC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C13186CD-DE9F-4701-8008-ED17F1E8B345}" type="pres">
      <dgm:prSet presAssocID="{5CE47B35-2866-4899-97BB-31FF8EF2152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6496D-B597-4A7D-8267-E3A4045A8D85}" type="pres">
      <dgm:prSet presAssocID="{810FBAB6-449A-43DA-99FE-9ABA04B19DC3}" presName="sibTrans" presStyleCnt="0"/>
      <dgm:spPr/>
    </dgm:pt>
    <dgm:pt modelId="{8D9F910B-2201-4F28-90C2-A9403A427FED}" type="pres">
      <dgm:prSet presAssocID="{25E126DE-6503-41D1-8BB5-14FA9D0A1D8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B8421-71A8-4376-A5DD-D37155141A78}" type="pres">
      <dgm:prSet presAssocID="{7A1F8AD5-B1F6-414E-9434-E4465414A74A}" presName="sibTrans" presStyleCnt="0"/>
      <dgm:spPr/>
    </dgm:pt>
    <dgm:pt modelId="{4CE682CF-BB01-4CF1-94F9-A1AF79946FC8}" type="pres">
      <dgm:prSet presAssocID="{70735F76-69BB-48B2-BBA2-07FDE574A78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B8BA7-C1D1-43E1-AA82-8C748ACD1995}" type="pres">
      <dgm:prSet presAssocID="{054ED09A-8732-42E2-AE92-4D4ECE375767}" presName="sibTrans" presStyleCnt="0"/>
      <dgm:spPr/>
    </dgm:pt>
    <dgm:pt modelId="{442763EA-4A93-4D0D-84CD-4E8CF89B1E83}" type="pres">
      <dgm:prSet presAssocID="{3C4BA7FA-70C0-4EEC-B6C9-E735B87C404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921C7-AD9E-4BA0-B4BC-616ADDD82C8D}" type="pres">
      <dgm:prSet presAssocID="{E96739AC-41EE-4C9D-BA04-62DC6AC63D73}" presName="sibTrans" presStyleCnt="0"/>
      <dgm:spPr/>
    </dgm:pt>
    <dgm:pt modelId="{1BBFC66A-3A22-4587-86AE-E6CFB058DE99}" type="pres">
      <dgm:prSet presAssocID="{93A2D534-4932-43ED-9FA2-22B31326318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DCAB71-DA76-44B9-BE84-1FFDD37DB1CC}" srcId="{3DE9E547-3C66-4E5D-9D07-0515EED2B913}" destId="{93A2D534-4932-43ED-9FA2-22B313263189}" srcOrd="5" destOrd="0" parTransId="{CFA3A175-CB84-4BC0-ADA1-93B3FBD003AD}" sibTransId="{D511BDD4-9133-4A95-BC37-22DCD8F1D6ED}"/>
    <dgm:cxn modelId="{335F1DD9-A734-40FD-87D9-1BCDFA02687F}" type="presOf" srcId="{70735F76-69BB-48B2-BBA2-07FDE574A784}" destId="{4CE682CF-BB01-4CF1-94F9-A1AF79946FC8}" srcOrd="0" destOrd="0" presId="urn:microsoft.com/office/officeart/2005/8/layout/default#12"/>
    <dgm:cxn modelId="{ABD6C45A-F582-406B-A8C0-0D5B68344A32}" srcId="{3DE9E547-3C66-4E5D-9D07-0515EED2B913}" destId="{25E126DE-6503-41D1-8BB5-14FA9D0A1D8D}" srcOrd="2" destOrd="0" parTransId="{7484F968-2D13-4D7B-9615-FB5C81FBA67B}" sibTransId="{7A1F8AD5-B1F6-414E-9434-E4465414A74A}"/>
    <dgm:cxn modelId="{D48BF188-13AD-493A-8823-7A917BF7AB27}" type="presOf" srcId="{25E126DE-6503-41D1-8BB5-14FA9D0A1D8D}" destId="{8D9F910B-2201-4F28-90C2-A9403A427FED}" srcOrd="0" destOrd="0" presId="urn:microsoft.com/office/officeart/2005/8/layout/default#12"/>
    <dgm:cxn modelId="{AC52B02B-5B68-4C0A-A5A2-19C2B5DAC62A}" type="presOf" srcId="{5CE47B35-2866-4899-97BB-31FF8EF2152B}" destId="{C13186CD-DE9F-4701-8008-ED17F1E8B345}" srcOrd="0" destOrd="0" presId="urn:microsoft.com/office/officeart/2005/8/layout/default#12"/>
    <dgm:cxn modelId="{8BC5AF35-5BC7-494D-94D9-396B9900522F}" srcId="{3DE9E547-3C66-4E5D-9D07-0515EED2B913}" destId="{3C4BA7FA-70C0-4EEC-B6C9-E735B87C404F}" srcOrd="4" destOrd="0" parTransId="{06B7A599-A7AD-4EB6-B364-CFC1497AF79C}" sibTransId="{E96739AC-41EE-4C9D-BA04-62DC6AC63D73}"/>
    <dgm:cxn modelId="{56C75FF4-DCB3-4DC4-BE14-5001A077FB32}" type="presOf" srcId="{3C4BA7FA-70C0-4EEC-B6C9-E735B87C404F}" destId="{442763EA-4A93-4D0D-84CD-4E8CF89B1E83}" srcOrd="0" destOrd="0" presId="urn:microsoft.com/office/officeart/2005/8/layout/default#12"/>
    <dgm:cxn modelId="{0C45CE35-6DC1-4881-9C29-44C04BDB1635}" srcId="{3DE9E547-3C66-4E5D-9D07-0515EED2B913}" destId="{5CE47B35-2866-4899-97BB-31FF8EF2152B}" srcOrd="1" destOrd="0" parTransId="{832C5D9E-F5C8-4534-A388-A76767D02A84}" sibTransId="{810FBAB6-449A-43DA-99FE-9ABA04B19DC3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DA1AB465-0B67-4160-ACD3-C7EE80BA745B}" srcId="{3DE9E547-3C66-4E5D-9D07-0515EED2B913}" destId="{70735F76-69BB-48B2-BBA2-07FDE574A784}" srcOrd="3" destOrd="0" parTransId="{42C73969-0021-4098-933A-A90B065B47CA}" sibTransId="{054ED09A-8732-42E2-AE92-4D4ECE375767}"/>
    <dgm:cxn modelId="{36C3BEF2-2DBA-42EB-9810-973BE445D0C7}" type="presOf" srcId="{3DE9E547-3C66-4E5D-9D07-0515EED2B913}" destId="{46A1C575-DE29-4021-A28C-E1E7FA78085E}" srcOrd="0" destOrd="0" presId="urn:microsoft.com/office/officeart/2005/8/layout/default#12"/>
    <dgm:cxn modelId="{DB5CF76F-016D-4F32-AE1E-423FE30EF2F6}" type="presOf" srcId="{F9022B54-68C2-4973-9A00-460029290542}" destId="{E43CDCF3-D5B2-4556-A6FF-1FBA940E878F}" srcOrd="0" destOrd="0" presId="urn:microsoft.com/office/officeart/2005/8/layout/default#12"/>
    <dgm:cxn modelId="{D9250DC0-C906-4775-A11B-A26A26CF6454}" type="presOf" srcId="{93A2D534-4932-43ED-9FA2-22B313263189}" destId="{1BBFC66A-3A22-4587-86AE-E6CFB058DE99}" srcOrd="0" destOrd="0" presId="urn:microsoft.com/office/officeart/2005/8/layout/default#12"/>
    <dgm:cxn modelId="{C6831F33-A671-4D3A-9651-E6901DF4D6AC}" type="presParOf" srcId="{46A1C575-DE29-4021-A28C-E1E7FA78085E}" destId="{E43CDCF3-D5B2-4556-A6FF-1FBA940E878F}" srcOrd="0" destOrd="0" presId="urn:microsoft.com/office/officeart/2005/8/layout/default#12"/>
    <dgm:cxn modelId="{1F818AFE-3159-404C-923E-1D13AAD06CB0}" type="presParOf" srcId="{46A1C575-DE29-4021-A28C-E1E7FA78085E}" destId="{54066D3B-676A-41CA-98B3-C0905E22B6EF}" srcOrd="1" destOrd="0" presId="urn:microsoft.com/office/officeart/2005/8/layout/default#12"/>
    <dgm:cxn modelId="{233308E3-5332-4EAC-BDE3-AD5153E1A38E}" type="presParOf" srcId="{46A1C575-DE29-4021-A28C-E1E7FA78085E}" destId="{C13186CD-DE9F-4701-8008-ED17F1E8B345}" srcOrd="2" destOrd="0" presId="urn:microsoft.com/office/officeart/2005/8/layout/default#12"/>
    <dgm:cxn modelId="{E35546A2-DE11-4722-96C0-67F36ABB4CD4}" type="presParOf" srcId="{46A1C575-DE29-4021-A28C-E1E7FA78085E}" destId="{8A16496D-B597-4A7D-8267-E3A4045A8D85}" srcOrd="3" destOrd="0" presId="urn:microsoft.com/office/officeart/2005/8/layout/default#12"/>
    <dgm:cxn modelId="{8EA7E264-653D-4A7D-BAC4-8ABB1F9ECB2F}" type="presParOf" srcId="{46A1C575-DE29-4021-A28C-E1E7FA78085E}" destId="{8D9F910B-2201-4F28-90C2-A9403A427FED}" srcOrd="4" destOrd="0" presId="urn:microsoft.com/office/officeart/2005/8/layout/default#12"/>
    <dgm:cxn modelId="{55177D7F-1881-4382-A10B-D3042D4475A4}" type="presParOf" srcId="{46A1C575-DE29-4021-A28C-E1E7FA78085E}" destId="{C26B8421-71A8-4376-A5DD-D37155141A78}" srcOrd="5" destOrd="0" presId="urn:microsoft.com/office/officeart/2005/8/layout/default#12"/>
    <dgm:cxn modelId="{D9742770-D443-4CDF-9303-9F798EF42BC0}" type="presParOf" srcId="{46A1C575-DE29-4021-A28C-E1E7FA78085E}" destId="{4CE682CF-BB01-4CF1-94F9-A1AF79946FC8}" srcOrd="6" destOrd="0" presId="urn:microsoft.com/office/officeart/2005/8/layout/default#12"/>
    <dgm:cxn modelId="{DF0B88D0-9E74-4749-A252-F5FF9E426416}" type="presParOf" srcId="{46A1C575-DE29-4021-A28C-E1E7FA78085E}" destId="{97FB8BA7-C1D1-43E1-AA82-8C748ACD1995}" srcOrd="7" destOrd="0" presId="urn:microsoft.com/office/officeart/2005/8/layout/default#12"/>
    <dgm:cxn modelId="{CD18DC7D-8AC3-4CAC-9444-E5D87A94143A}" type="presParOf" srcId="{46A1C575-DE29-4021-A28C-E1E7FA78085E}" destId="{442763EA-4A93-4D0D-84CD-4E8CF89B1E83}" srcOrd="8" destOrd="0" presId="urn:microsoft.com/office/officeart/2005/8/layout/default#12"/>
    <dgm:cxn modelId="{16C46AEF-73FA-4E7A-B5C1-C7410ADC06EF}" type="presParOf" srcId="{46A1C575-DE29-4021-A28C-E1E7FA78085E}" destId="{51F921C7-AD9E-4BA0-B4BC-616ADDD82C8D}" srcOrd="9" destOrd="0" presId="urn:microsoft.com/office/officeart/2005/8/layout/default#12"/>
    <dgm:cxn modelId="{349BF391-7952-4E70-94B5-CD0C606EC778}" type="presParOf" srcId="{46A1C575-DE29-4021-A28C-E1E7FA78085E}" destId="{1BBFC66A-3A22-4587-86AE-E6CFB058DE99}" srcOrd="10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A14194-4148-47F9-96CA-50701286AA5C}" type="doc">
      <dgm:prSet loTypeId="urn:microsoft.com/office/officeart/2005/8/layout/default#16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2324837-D0A0-4740-AF03-6D3886CB12E2}">
      <dgm:prSet phldrT="[Text]"/>
      <dgm:spPr/>
      <dgm:t>
        <a:bodyPr/>
        <a:lstStyle/>
        <a:p>
          <a:r>
            <a:rPr lang="en-US" dirty="0" smtClean="0"/>
            <a:t>System bus</a:t>
          </a:r>
          <a:endParaRPr lang="en-US" dirty="0"/>
        </a:p>
      </dgm:t>
    </dgm:pt>
    <dgm:pt modelId="{22F79D34-85C5-48A6-AC81-BF8840222953}" type="parTrans" cxnId="{4C584E14-7329-4BA8-B9CE-CAFD37F6F1B4}">
      <dgm:prSet/>
      <dgm:spPr/>
      <dgm:t>
        <a:bodyPr/>
        <a:lstStyle/>
        <a:p>
          <a:endParaRPr lang="en-US"/>
        </a:p>
      </dgm:t>
    </dgm:pt>
    <dgm:pt modelId="{297DB7F1-6978-4524-A0ED-B02F7B55B117}" type="sibTrans" cxnId="{4C584E14-7329-4BA8-B9CE-CAFD37F6F1B4}">
      <dgm:prSet/>
      <dgm:spPr/>
      <dgm:t>
        <a:bodyPr/>
        <a:lstStyle/>
        <a:p>
          <a:endParaRPr lang="en-US"/>
        </a:p>
      </dgm:t>
    </dgm:pt>
    <dgm:pt modelId="{24BB541A-A369-4A34-801F-4AD13E304D89}">
      <dgm:prSet phldrT="[Text]"/>
      <dgm:spPr/>
      <dgm:t>
        <a:bodyPr/>
        <a:lstStyle/>
        <a:p>
          <a:r>
            <a:rPr lang="en-US" dirty="0" smtClean="0"/>
            <a:t>Expansion bus</a:t>
          </a:r>
          <a:endParaRPr lang="en-US" dirty="0"/>
        </a:p>
      </dgm:t>
    </dgm:pt>
    <dgm:pt modelId="{0FFCDDE0-B5E1-41A3-94FD-890C72B6F288}" type="sibTrans" cxnId="{0BDBB619-7717-4E23-8932-04BE9DBAA946}">
      <dgm:prSet/>
      <dgm:spPr/>
      <dgm:t>
        <a:bodyPr/>
        <a:lstStyle/>
        <a:p>
          <a:endParaRPr lang="en-US"/>
        </a:p>
      </dgm:t>
    </dgm:pt>
    <dgm:pt modelId="{0E73CB3D-FC09-4EC4-9B36-ECF79D687F63}" type="parTrans" cxnId="{0BDBB619-7717-4E23-8932-04BE9DBAA946}">
      <dgm:prSet/>
      <dgm:spPr/>
      <dgm:t>
        <a:bodyPr/>
        <a:lstStyle/>
        <a:p>
          <a:endParaRPr lang="en-US"/>
        </a:p>
      </dgm:t>
    </dgm:pt>
    <dgm:pt modelId="{5F5C328C-9EAC-49AF-933E-C903E7DAA2CF}">
      <dgm:prSet phldrT="[Text]"/>
      <dgm:spPr/>
      <dgm:t>
        <a:bodyPr/>
        <a:lstStyle/>
        <a:p>
          <a:r>
            <a:rPr lang="en-US" dirty="0" smtClean="0"/>
            <a:t>Backside bus</a:t>
          </a:r>
          <a:endParaRPr lang="en-US" dirty="0"/>
        </a:p>
      </dgm:t>
    </dgm:pt>
    <dgm:pt modelId="{9E1D2471-EC6B-40BA-9B23-DFA0F0613DE4}" type="sibTrans" cxnId="{7423CB27-46C0-4AA9-A83B-9432AE54BCAD}">
      <dgm:prSet/>
      <dgm:spPr/>
      <dgm:t>
        <a:bodyPr/>
        <a:lstStyle/>
        <a:p>
          <a:endParaRPr lang="en-US"/>
        </a:p>
      </dgm:t>
    </dgm:pt>
    <dgm:pt modelId="{DD9BE998-4D3A-4326-AC96-A71A8A08767A}" type="parTrans" cxnId="{7423CB27-46C0-4AA9-A83B-9432AE54BCAD}">
      <dgm:prSet/>
      <dgm:spPr/>
      <dgm:t>
        <a:bodyPr/>
        <a:lstStyle/>
        <a:p>
          <a:endParaRPr lang="en-US"/>
        </a:p>
      </dgm:t>
    </dgm:pt>
    <dgm:pt modelId="{BFD44445-EF62-419A-A4C6-36F64918B3CB}" type="pres">
      <dgm:prSet presAssocID="{53A14194-4148-47F9-96CA-50701286AA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7BB85B-2846-426D-BEED-B1E7CBD6BAAF}" type="pres">
      <dgm:prSet presAssocID="{32324837-D0A0-4740-AF03-6D3886CB12E2}" presName="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A8032D8-8285-4F08-86B5-66336CC910A3}" type="pres">
      <dgm:prSet presAssocID="{297DB7F1-6978-4524-A0ED-B02F7B55B117}" presName="sibTrans" presStyleCnt="0"/>
      <dgm:spPr/>
      <dgm:t>
        <a:bodyPr/>
        <a:lstStyle/>
        <a:p>
          <a:endParaRPr lang="en-US"/>
        </a:p>
      </dgm:t>
    </dgm:pt>
    <dgm:pt modelId="{AF8C4AF1-19E1-432F-BB15-3AA47E1D9C83}" type="pres">
      <dgm:prSet presAssocID="{5F5C328C-9EAC-49AF-933E-C903E7DAA2CF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B800DAB-8FDA-4DB4-ABB8-6C70590CD44D}" type="pres">
      <dgm:prSet presAssocID="{9E1D2471-EC6B-40BA-9B23-DFA0F0613DE4}" presName="sibTrans" presStyleCnt="0"/>
      <dgm:spPr/>
      <dgm:t>
        <a:bodyPr/>
        <a:lstStyle/>
        <a:p>
          <a:endParaRPr lang="en-US"/>
        </a:p>
      </dgm:t>
    </dgm:pt>
    <dgm:pt modelId="{5D0874C0-C076-4733-B525-E217AE2A07EB}" type="pres">
      <dgm:prSet presAssocID="{24BB541A-A369-4A34-801F-4AD13E304D89}" presName="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FF5A028E-0CDD-4A8B-B832-28F87FF72FC5}" type="presOf" srcId="{24BB541A-A369-4A34-801F-4AD13E304D89}" destId="{5D0874C0-C076-4733-B525-E217AE2A07EB}" srcOrd="0" destOrd="0" presId="urn:microsoft.com/office/officeart/2005/8/layout/default#16"/>
    <dgm:cxn modelId="{387275F0-FDC4-4CB0-9B16-908951AC43F1}" type="presOf" srcId="{5F5C328C-9EAC-49AF-933E-C903E7DAA2CF}" destId="{AF8C4AF1-19E1-432F-BB15-3AA47E1D9C83}" srcOrd="0" destOrd="0" presId="urn:microsoft.com/office/officeart/2005/8/layout/default#16"/>
    <dgm:cxn modelId="{29C3543F-E25F-40DC-A19C-04AB05BEC303}" type="presOf" srcId="{53A14194-4148-47F9-96CA-50701286AA5C}" destId="{BFD44445-EF62-419A-A4C6-36F64918B3CB}" srcOrd="0" destOrd="0" presId="urn:microsoft.com/office/officeart/2005/8/layout/default#16"/>
    <dgm:cxn modelId="{7423CB27-46C0-4AA9-A83B-9432AE54BCAD}" srcId="{53A14194-4148-47F9-96CA-50701286AA5C}" destId="{5F5C328C-9EAC-49AF-933E-C903E7DAA2CF}" srcOrd="1" destOrd="0" parTransId="{DD9BE998-4D3A-4326-AC96-A71A8A08767A}" sibTransId="{9E1D2471-EC6B-40BA-9B23-DFA0F0613DE4}"/>
    <dgm:cxn modelId="{4C584E14-7329-4BA8-B9CE-CAFD37F6F1B4}" srcId="{53A14194-4148-47F9-96CA-50701286AA5C}" destId="{32324837-D0A0-4740-AF03-6D3886CB12E2}" srcOrd="0" destOrd="0" parTransId="{22F79D34-85C5-48A6-AC81-BF8840222953}" sibTransId="{297DB7F1-6978-4524-A0ED-B02F7B55B117}"/>
    <dgm:cxn modelId="{90A1C855-BD15-4001-AA04-33386DEE07F1}" type="presOf" srcId="{32324837-D0A0-4740-AF03-6D3886CB12E2}" destId="{E77BB85B-2846-426D-BEED-B1E7CBD6BAAF}" srcOrd="0" destOrd="0" presId="urn:microsoft.com/office/officeart/2005/8/layout/default#16"/>
    <dgm:cxn modelId="{0BDBB619-7717-4E23-8932-04BE9DBAA946}" srcId="{53A14194-4148-47F9-96CA-50701286AA5C}" destId="{24BB541A-A369-4A34-801F-4AD13E304D89}" srcOrd="2" destOrd="0" parTransId="{0E73CB3D-FC09-4EC4-9B36-ECF79D687F63}" sibTransId="{0FFCDDE0-B5E1-41A3-94FD-890C72B6F288}"/>
    <dgm:cxn modelId="{D342555D-9289-4B5D-993B-FB298BA2FA65}" type="presParOf" srcId="{BFD44445-EF62-419A-A4C6-36F64918B3CB}" destId="{E77BB85B-2846-426D-BEED-B1E7CBD6BAAF}" srcOrd="0" destOrd="0" presId="urn:microsoft.com/office/officeart/2005/8/layout/default#16"/>
    <dgm:cxn modelId="{8FBB293C-BEBD-49D9-8759-C895CC046850}" type="presParOf" srcId="{BFD44445-EF62-419A-A4C6-36F64918B3CB}" destId="{6A8032D8-8285-4F08-86B5-66336CC910A3}" srcOrd="1" destOrd="0" presId="urn:microsoft.com/office/officeart/2005/8/layout/default#16"/>
    <dgm:cxn modelId="{C2196F49-9204-4CA7-9E93-7E9DC8170EA5}" type="presParOf" srcId="{BFD44445-EF62-419A-A4C6-36F64918B3CB}" destId="{AF8C4AF1-19E1-432F-BB15-3AA47E1D9C83}" srcOrd="2" destOrd="0" presId="urn:microsoft.com/office/officeart/2005/8/layout/default#16"/>
    <dgm:cxn modelId="{42F6A599-EE23-46C8-9575-8EDC0BF98F44}" type="presParOf" srcId="{BFD44445-EF62-419A-A4C6-36F64918B3CB}" destId="{5B800DAB-8FDA-4DB4-ABB8-6C70590CD44D}" srcOrd="3" destOrd="0" presId="urn:microsoft.com/office/officeart/2005/8/layout/default#16"/>
    <dgm:cxn modelId="{7A3D2A0D-3E09-45A0-AF7A-C54D2A3093D3}" type="presParOf" srcId="{BFD44445-EF62-419A-A4C6-36F64918B3CB}" destId="{5D0874C0-C076-4733-B525-E217AE2A07EB}" srcOrd="4" destOrd="0" presId="urn:microsoft.com/office/officeart/2005/8/layout/default#1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16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Various components inside computers and mobile devices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FEA89F73-21F6-437A-A251-F29F6DF329B4}">
      <dgm:prSet/>
      <dgm:spPr/>
      <dgm:t>
        <a:bodyPr/>
        <a:lstStyle/>
        <a:p>
          <a:r>
            <a:rPr lang="en-US" dirty="0" smtClean="0"/>
            <a:t>Types of processors, steps in a machine cycle, and processor cooling methods</a:t>
          </a:r>
          <a:endParaRPr lang="en-US" dirty="0"/>
        </a:p>
      </dgm:t>
    </dgm:pt>
    <dgm:pt modelId="{09F473D8-EE08-44E5-9DA1-5736FC8B0A0D}" type="parTrans" cxnId="{506480E2-00CC-4E6F-B853-03960D51FA72}">
      <dgm:prSet/>
      <dgm:spPr/>
      <dgm:t>
        <a:bodyPr/>
        <a:lstStyle/>
        <a:p>
          <a:endParaRPr lang="en-US"/>
        </a:p>
      </dgm:t>
    </dgm:pt>
    <dgm:pt modelId="{64877E5F-2846-4842-A88E-25C38DF1221C}" type="sibTrans" cxnId="{506480E2-00CC-4E6F-B853-03960D51FA72}">
      <dgm:prSet/>
      <dgm:spPr/>
      <dgm:t>
        <a:bodyPr/>
        <a:lstStyle/>
        <a:p>
          <a:endParaRPr lang="en-US"/>
        </a:p>
      </dgm:t>
    </dgm:pt>
    <dgm:pt modelId="{EAEAD032-DF84-44C5-A3CF-08CA1ACCD46F}">
      <dgm:prSet/>
      <dgm:spPr/>
      <dgm:t>
        <a:bodyPr/>
        <a:lstStyle/>
        <a:p>
          <a:r>
            <a:rPr lang="en-US" dirty="0" smtClean="0"/>
            <a:t>Advantages and services of cloud computing</a:t>
          </a:r>
          <a:endParaRPr lang="en-US" dirty="0"/>
        </a:p>
      </dgm:t>
    </dgm:pt>
    <dgm:pt modelId="{7C4918B4-3FBB-4A9E-A190-5D2534948E10}" type="parTrans" cxnId="{4EB4E907-2678-41BE-A786-5EB8794A9FD4}">
      <dgm:prSet/>
      <dgm:spPr/>
      <dgm:t>
        <a:bodyPr/>
        <a:lstStyle/>
        <a:p>
          <a:endParaRPr lang="en-US"/>
        </a:p>
      </dgm:t>
    </dgm:pt>
    <dgm:pt modelId="{15AAD013-64A9-4C5B-9E7E-5476A5979DE4}" type="sibTrans" cxnId="{4EB4E907-2678-41BE-A786-5EB8794A9FD4}">
      <dgm:prSet/>
      <dgm:spPr/>
      <dgm:t>
        <a:bodyPr/>
        <a:lstStyle/>
        <a:p>
          <a:endParaRPr lang="en-US"/>
        </a:p>
      </dgm:t>
    </dgm:pt>
    <dgm:pt modelId="{1B62ED1B-7C5C-423A-9D7A-CADD12842603}">
      <dgm:prSet/>
      <dgm:spPr/>
      <dgm:t>
        <a:bodyPr/>
        <a:lstStyle/>
        <a:p>
          <a:r>
            <a:rPr lang="en-US" dirty="0" smtClean="0"/>
            <a:t>How memory stores data and described various types of memory</a:t>
          </a:r>
          <a:endParaRPr lang="en-US" dirty="0"/>
        </a:p>
      </dgm:t>
    </dgm:pt>
    <dgm:pt modelId="{94568728-43C8-4E5D-A94C-5FCBF71C6420}" type="parTrans" cxnId="{BBEF08C7-F11C-4DB4-8769-0CAE8527ED6C}">
      <dgm:prSet/>
      <dgm:spPr/>
      <dgm:t>
        <a:bodyPr/>
        <a:lstStyle/>
        <a:p>
          <a:endParaRPr lang="en-US"/>
        </a:p>
      </dgm:t>
    </dgm:pt>
    <dgm:pt modelId="{F839DB03-5746-48B3-AEA5-FE0636F18708}" type="sibTrans" cxnId="{BBEF08C7-F11C-4DB4-8769-0CAE8527ED6C}">
      <dgm:prSet/>
      <dgm:spPr/>
      <dgm:t>
        <a:bodyPr/>
        <a:lstStyle/>
        <a:p>
          <a:endParaRPr lang="en-US"/>
        </a:p>
      </dgm:t>
    </dgm:pt>
    <dgm:pt modelId="{B6105F63-6AEA-4DB7-9110-AC3116B7264F}">
      <dgm:prSet/>
      <dgm:spPr/>
      <dgm:t>
        <a:bodyPr/>
        <a:lstStyle/>
        <a:p>
          <a:r>
            <a:rPr lang="en-US" dirty="0" smtClean="0"/>
            <a:t>Adapters, buses, power supplies and batteries</a:t>
          </a:r>
          <a:endParaRPr lang="en-US" dirty="0"/>
        </a:p>
      </dgm:t>
    </dgm:pt>
    <dgm:pt modelId="{2CC3426B-F792-414B-8E3B-4B0B0677CF01}" type="parTrans" cxnId="{ADEC96C8-6099-450E-8ABA-274ECB23F7C8}">
      <dgm:prSet/>
      <dgm:spPr/>
      <dgm:t>
        <a:bodyPr/>
        <a:lstStyle/>
        <a:p>
          <a:endParaRPr lang="en-US"/>
        </a:p>
      </dgm:t>
    </dgm:pt>
    <dgm:pt modelId="{E070591C-A609-45AB-8411-9A438A21E7B7}" type="sibTrans" cxnId="{ADEC96C8-6099-450E-8ABA-274ECB23F7C8}">
      <dgm:prSet/>
      <dgm:spPr/>
      <dgm:t>
        <a:bodyPr/>
        <a:lstStyle/>
        <a:p>
          <a:endParaRPr lang="en-US"/>
        </a:p>
      </dgm:t>
    </dgm:pt>
    <dgm:pt modelId="{D0078A27-CB05-4BE1-8C11-1BD114636B03}">
      <dgm:prSet/>
      <dgm:spPr/>
      <dgm:t>
        <a:bodyPr/>
        <a:lstStyle/>
        <a:p>
          <a:r>
            <a:rPr lang="en-US" dirty="0" smtClean="0"/>
            <a:t>Ways to care for computers and mobile devices</a:t>
          </a:r>
          <a:endParaRPr lang="en-US" dirty="0"/>
        </a:p>
      </dgm:t>
    </dgm:pt>
    <dgm:pt modelId="{C67AD2D3-A38D-4C92-BC4B-90A18CD14270}" type="parTrans" cxnId="{E9B63196-1D38-485D-80CF-D570AA826276}">
      <dgm:prSet/>
      <dgm:spPr/>
      <dgm:t>
        <a:bodyPr/>
        <a:lstStyle/>
        <a:p>
          <a:endParaRPr lang="en-US"/>
        </a:p>
      </dgm:t>
    </dgm:pt>
    <dgm:pt modelId="{356F4AD7-3E48-4C0F-8B01-9F30FE26498C}" type="sibTrans" cxnId="{E9B63196-1D38-485D-80CF-D570AA826276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69B289C4-2160-4ECF-A67F-0FA044B38B19}" type="pres">
      <dgm:prSet presAssocID="{FEA89F73-21F6-437A-A251-F29F6DF329B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425D9-6046-4F91-B461-32B2F20A560D}" type="pres">
      <dgm:prSet presAssocID="{64877E5F-2846-4842-A88E-25C38DF1221C}" presName="sibTrans" presStyleCnt="0"/>
      <dgm:spPr/>
    </dgm:pt>
    <dgm:pt modelId="{802D0373-B164-4FD1-AEA0-B6478758DE2D}" type="pres">
      <dgm:prSet presAssocID="{EAEAD032-DF84-44C5-A3CF-08CA1ACCD46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433AA-5101-417A-AD8D-1C39D7FD9209}" type="pres">
      <dgm:prSet presAssocID="{15AAD013-64A9-4C5B-9E7E-5476A5979DE4}" presName="sibTrans" presStyleCnt="0"/>
      <dgm:spPr/>
    </dgm:pt>
    <dgm:pt modelId="{1C6B8725-8A27-429A-9D65-BFC5376B5D64}" type="pres">
      <dgm:prSet presAssocID="{1B62ED1B-7C5C-423A-9D7A-CADD1284260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37754-08A5-4E46-BAAF-6632B5739B2A}" type="pres">
      <dgm:prSet presAssocID="{F839DB03-5746-48B3-AEA5-FE0636F18708}" presName="sibTrans" presStyleCnt="0"/>
      <dgm:spPr/>
    </dgm:pt>
    <dgm:pt modelId="{A55218F8-DDAC-4058-9467-110BC6C13842}" type="pres">
      <dgm:prSet presAssocID="{B6105F63-6AEA-4DB7-9110-AC3116B7264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264C4-0D4A-4F21-B272-4AC3AEADB5F8}" type="pres">
      <dgm:prSet presAssocID="{E070591C-A609-45AB-8411-9A438A21E7B7}" presName="sibTrans" presStyleCnt="0"/>
      <dgm:spPr/>
    </dgm:pt>
    <dgm:pt modelId="{35FE8316-7023-43C2-829E-F6F33778D262}" type="pres">
      <dgm:prSet presAssocID="{D0078A27-CB05-4BE1-8C11-1BD114636B0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76327-20B8-4264-A010-C4F6BE0968AC}" type="presOf" srcId="{4BE61A80-F514-4E80-B78E-1A2FBAB1DD95}" destId="{A2320912-8D9A-492B-894B-23596CF49463}" srcOrd="0" destOrd="0" presId="urn:microsoft.com/office/officeart/2005/8/layout/default#16"/>
    <dgm:cxn modelId="{5C316DFA-7D81-4AAA-91A7-0D23D4504184}" type="presOf" srcId="{D0078A27-CB05-4BE1-8C11-1BD114636B03}" destId="{35FE8316-7023-43C2-829E-F6F33778D262}" srcOrd="0" destOrd="0" presId="urn:microsoft.com/office/officeart/2005/8/layout/default#16"/>
    <dgm:cxn modelId="{052F1B5E-950C-457B-9D45-5721CD928164}" type="presOf" srcId="{EAEAD032-DF84-44C5-A3CF-08CA1ACCD46F}" destId="{802D0373-B164-4FD1-AEA0-B6478758DE2D}" srcOrd="0" destOrd="0" presId="urn:microsoft.com/office/officeart/2005/8/layout/default#16"/>
    <dgm:cxn modelId="{D0E2D5D5-9B72-46F1-AADB-87DA518B81AE}" type="presOf" srcId="{FEA89F73-21F6-437A-A251-F29F6DF329B4}" destId="{69B289C4-2160-4ECF-A67F-0FA044B38B19}" srcOrd="0" destOrd="0" presId="urn:microsoft.com/office/officeart/2005/8/layout/default#16"/>
    <dgm:cxn modelId="{5A5C0A85-0F99-4AE0-9122-0989E28E115C}" type="presOf" srcId="{B6105F63-6AEA-4DB7-9110-AC3116B7264F}" destId="{A55218F8-DDAC-4058-9467-110BC6C13842}" srcOrd="0" destOrd="0" presId="urn:microsoft.com/office/officeart/2005/8/layout/default#16"/>
    <dgm:cxn modelId="{ADEC96C8-6099-450E-8ABA-274ECB23F7C8}" srcId="{CF85102C-52AA-4C9D-8775-2FF712ADBFCB}" destId="{B6105F63-6AEA-4DB7-9110-AC3116B7264F}" srcOrd="4" destOrd="0" parTransId="{2CC3426B-F792-414B-8E3B-4B0B0677CF01}" sibTransId="{E070591C-A609-45AB-8411-9A438A21E7B7}"/>
    <dgm:cxn modelId="{6EFFF59E-93D1-4254-A858-2557B9AA1974}" type="presOf" srcId="{1B62ED1B-7C5C-423A-9D7A-CADD12842603}" destId="{1C6B8725-8A27-429A-9D65-BFC5376B5D64}" srcOrd="0" destOrd="0" presId="urn:microsoft.com/office/officeart/2005/8/layout/default#16"/>
    <dgm:cxn modelId="{4EB4E907-2678-41BE-A786-5EB8794A9FD4}" srcId="{CF85102C-52AA-4C9D-8775-2FF712ADBFCB}" destId="{EAEAD032-DF84-44C5-A3CF-08CA1ACCD46F}" srcOrd="2" destOrd="0" parTransId="{7C4918B4-3FBB-4A9E-A190-5D2534948E10}" sibTransId="{15AAD013-64A9-4C5B-9E7E-5476A5979DE4}"/>
    <dgm:cxn modelId="{BBEF08C7-F11C-4DB4-8769-0CAE8527ED6C}" srcId="{CF85102C-52AA-4C9D-8775-2FF712ADBFCB}" destId="{1B62ED1B-7C5C-423A-9D7A-CADD12842603}" srcOrd="3" destOrd="0" parTransId="{94568728-43C8-4E5D-A94C-5FCBF71C6420}" sibTransId="{F839DB03-5746-48B3-AEA5-FE0636F18708}"/>
    <dgm:cxn modelId="{506480E2-00CC-4E6F-B853-03960D51FA72}" srcId="{CF85102C-52AA-4C9D-8775-2FF712ADBFCB}" destId="{FEA89F73-21F6-437A-A251-F29F6DF329B4}" srcOrd="1" destOrd="0" parTransId="{09F473D8-EE08-44E5-9DA1-5736FC8B0A0D}" sibTransId="{64877E5F-2846-4842-A88E-25C38DF1221C}"/>
    <dgm:cxn modelId="{0F2262FE-F290-4ADB-BFA1-26D8F96EF6E7}" type="presOf" srcId="{CF85102C-52AA-4C9D-8775-2FF712ADBFCB}" destId="{83D7DC62-EB60-457E-92F5-18866EA92871}" srcOrd="0" destOrd="0" presId="urn:microsoft.com/office/officeart/2005/8/layout/default#16"/>
    <dgm:cxn modelId="{E9B63196-1D38-485D-80CF-D570AA826276}" srcId="{CF85102C-52AA-4C9D-8775-2FF712ADBFCB}" destId="{D0078A27-CB05-4BE1-8C11-1BD114636B03}" srcOrd="5" destOrd="0" parTransId="{C67AD2D3-A38D-4C92-BC4B-90A18CD14270}" sibTransId="{356F4AD7-3E48-4C0F-8B01-9F30FE26498C}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#16"/>
    <dgm:cxn modelId="{E9556131-95A6-4E3B-803D-587ADBBE1A17}" type="presParOf" srcId="{83D7DC62-EB60-457E-92F5-18866EA92871}" destId="{9563B308-9D7E-4AEF-8E39-DF2C5AADD5BC}" srcOrd="1" destOrd="0" presId="urn:microsoft.com/office/officeart/2005/8/layout/default#16"/>
    <dgm:cxn modelId="{B55DEEB2-3E59-4BCB-96B3-04F5AD169C3B}" type="presParOf" srcId="{83D7DC62-EB60-457E-92F5-18866EA92871}" destId="{69B289C4-2160-4ECF-A67F-0FA044B38B19}" srcOrd="2" destOrd="0" presId="urn:microsoft.com/office/officeart/2005/8/layout/default#16"/>
    <dgm:cxn modelId="{DDA73C70-0A9F-4ADD-8396-7E8F8922ED9B}" type="presParOf" srcId="{83D7DC62-EB60-457E-92F5-18866EA92871}" destId="{967425D9-6046-4F91-B461-32B2F20A560D}" srcOrd="3" destOrd="0" presId="urn:microsoft.com/office/officeart/2005/8/layout/default#16"/>
    <dgm:cxn modelId="{746ED5B5-51A6-4F27-8244-4A3D7A47DD9A}" type="presParOf" srcId="{83D7DC62-EB60-457E-92F5-18866EA92871}" destId="{802D0373-B164-4FD1-AEA0-B6478758DE2D}" srcOrd="4" destOrd="0" presId="urn:microsoft.com/office/officeart/2005/8/layout/default#16"/>
    <dgm:cxn modelId="{ABCB7158-C51D-4A57-BD8D-8DE4325C5319}" type="presParOf" srcId="{83D7DC62-EB60-457E-92F5-18866EA92871}" destId="{51C433AA-5101-417A-AD8D-1C39D7FD9209}" srcOrd="5" destOrd="0" presId="urn:microsoft.com/office/officeart/2005/8/layout/default#16"/>
    <dgm:cxn modelId="{6A86462E-3371-45B3-9B32-1EDEA7E671ED}" type="presParOf" srcId="{83D7DC62-EB60-457E-92F5-18866EA92871}" destId="{1C6B8725-8A27-429A-9D65-BFC5376B5D64}" srcOrd="6" destOrd="0" presId="urn:microsoft.com/office/officeart/2005/8/layout/default#16"/>
    <dgm:cxn modelId="{DC424276-069B-463B-9D06-1FFD6F9C8BDC}" type="presParOf" srcId="{83D7DC62-EB60-457E-92F5-18866EA92871}" destId="{76B37754-08A5-4E46-BAAF-6632B5739B2A}" srcOrd="7" destOrd="0" presId="urn:microsoft.com/office/officeart/2005/8/layout/default#16"/>
    <dgm:cxn modelId="{E3796209-0810-4557-A2FF-343DE2BC9C36}" type="presParOf" srcId="{83D7DC62-EB60-457E-92F5-18866EA92871}" destId="{A55218F8-DDAC-4058-9467-110BC6C13842}" srcOrd="8" destOrd="0" presId="urn:microsoft.com/office/officeart/2005/8/layout/default#16"/>
    <dgm:cxn modelId="{787FA755-B2B7-4622-8CAC-6F63A525A7E0}" type="presParOf" srcId="{83D7DC62-EB60-457E-92F5-18866EA92871}" destId="{62D264C4-0D4A-4F21-B272-4AC3AEADB5F8}" srcOrd="9" destOrd="0" presId="urn:microsoft.com/office/officeart/2005/8/layout/default#16"/>
    <dgm:cxn modelId="{A19DEE79-6478-4A51-9F7D-A0EBB299982C}" type="presParOf" srcId="{83D7DC62-EB60-457E-92F5-18866EA92871}" destId="{35FE8316-7023-43C2-829E-F6F33778D262}" srcOrd="10" destOrd="0" presId="urn:microsoft.com/office/officeart/2005/8/layout/default#1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3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Differentiate among the various types of memory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1B40BC82-9FE2-42A4-9E02-B4D97B7B7179}">
      <dgm:prSet phldrT="[Text]"/>
      <dgm:spPr/>
      <dgm:t>
        <a:bodyPr/>
        <a:lstStyle/>
        <a:p>
          <a:r>
            <a:rPr lang="en-US" dirty="0" smtClean="0"/>
            <a:t>Describe the purpose of adapter cards and USB adapters</a:t>
          </a:r>
          <a:endParaRPr lang="en-US" dirty="0"/>
        </a:p>
      </dgm:t>
    </dgm:pt>
    <dgm:pt modelId="{153BC852-2499-4AF5-A308-9E2C6351B992}" type="parTrans" cxnId="{69066272-1A0A-40AF-897D-7C9559F45A0D}">
      <dgm:prSet/>
      <dgm:spPr/>
      <dgm:t>
        <a:bodyPr/>
        <a:lstStyle/>
        <a:p>
          <a:endParaRPr lang="en-US"/>
        </a:p>
      </dgm:t>
    </dgm:pt>
    <dgm:pt modelId="{1908CF66-3A2E-4418-AD1E-9C5D36B5AC6B}" type="sibTrans" cxnId="{69066272-1A0A-40AF-897D-7C9559F45A0D}">
      <dgm:prSet/>
      <dgm:spPr/>
      <dgm:t>
        <a:bodyPr/>
        <a:lstStyle/>
        <a:p>
          <a:endParaRPr lang="en-US"/>
        </a:p>
      </dgm:t>
    </dgm:pt>
    <dgm:pt modelId="{4203FB88-3BCF-43CA-AA9B-74DB864CC572}">
      <dgm:prSet phldrT="[Text]"/>
      <dgm:spPr/>
      <dgm:t>
        <a:bodyPr/>
        <a:lstStyle/>
        <a:p>
          <a:r>
            <a:rPr lang="en-US" dirty="0" smtClean="0"/>
            <a:t>Explain the function of a bus</a:t>
          </a:r>
          <a:endParaRPr lang="en-US" dirty="0"/>
        </a:p>
      </dgm:t>
    </dgm:pt>
    <dgm:pt modelId="{6FE66EC2-DFF2-4339-AA65-CEEA0E19228B}" type="parTrans" cxnId="{B63CBCF5-28C4-4302-9209-B3EA0A701E9E}">
      <dgm:prSet/>
      <dgm:spPr/>
      <dgm:t>
        <a:bodyPr/>
        <a:lstStyle/>
        <a:p>
          <a:endParaRPr lang="en-US"/>
        </a:p>
      </dgm:t>
    </dgm:pt>
    <dgm:pt modelId="{7A41D4DB-5A60-4E2A-B9FA-5F84C889E19C}" type="sibTrans" cxnId="{B63CBCF5-28C4-4302-9209-B3EA0A701E9E}">
      <dgm:prSet/>
      <dgm:spPr/>
      <dgm:t>
        <a:bodyPr/>
        <a:lstStyle/>
        <a:p>
          <a:endParaRPr lang="en-US"/>
        </a:p>
      </dgm:t>
    </dgm:pt>
    <dgm:pt modelId="{A6BD1D6B-401C-4299-9740-E37EDFD07DF1}">
      <dgm:prSet phldrT="[Text]"/>
      <dgm:spPr/>
      <dgm:t>
        <a:bodyPr/>
        <a:lstStyle/>
        <a:p>
          <a:r>
            <a:rPr lang="en-US" dirty="0" smtClean="0"/>
            <a:t>Explain the purpose of a power supply and batteries</a:t>
          </a:r>
          <a:endParaRPr lang="en-US" dirty="0"/>
        </a:p>
      </dgm:t>
    </dgm:pt>
    <dgm:pt modelId="{22D172D9-9944-4135-8C24-5FE53B478DDF}" type="parTrans" cxnId="{EB8FF459-C7A2-4857-964B-718314C807DA}">
      <dgm:prSet/>
      <dgm:spPr/>
      <dgm:t>
        <a:bodyPr/>
        <a:lstStyle/>
        <a:p>
          <a:endParaRPr lang="en-US"/>
        </a:p>
      </dgm:t>
    </dgm:pt>
    <dgm:pt modelId="{551FD72E-C0CD-4EEC-A03A-7B34A7D8E5FE}" type="sibTrans" cxnId="{EB8FF459-C7A2-4857-964B-718314C807DA}">
      <dgm:prSet/>
      <dgm:spPr/>
      <dgm:t>
        <a:bodyPr/>
        <a:lstStyle/>
        <a:p>
          <a:endParaRPr lang="en-US"/>
        </a:p>
      </dgm:t>
    </dgm:pt>
    <dgm:pt modelId="{E60C9DCE-CB1C-4732-8175-BED32EDA456B}">
      <dgm:prSet phldrT="[Text]"/>
      <dgm:spPr/>
      <dgm:t>
        <a:bodyPr/>
        <a:lstStyle/>
        <a:p>
          <a:r>
            <a:rPr lang="en-US" dirty="0" smtClean="0"/>
            <a:t>Describe how to care for computers and mobile devices</a:t>
          </a:r>
          <a:endParaRPr lang="en-US" dirty="0"/>
        </a:p>
      </dgm:t>
    </dgm:pt>
    <dgm:pt modelId="{C65B0720-00DE-431B-9EDC-3ED3649B9A7B}" type="parTrans" cxnId="{B6D24FBC-E499-4F37-89C7-A36B1B076721}">
      <dgm:prSet/>
      <dgm:spPr/>
      <dgm:t>
        <a:bodyPr/>
        <a:lstStyle/>
        <a:p>
          <a:endParaRPr lang="en-US"/>
        </a:p>
      </dgm:t>
    </dgm:pt>
    <dgm:pt modelId="{21700221-5342-4239-9124-3264FE63DA78}" type="sibTrans" cxnId="{B6D24FBC-E499-4F37-89C7-A36B1B076721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B5BDC9C6-EEC1-4433-BF91-6549AC42C7D3}" type="pres">
      <dgm:prSet presAssocID="{1B40BC82-9FE2-42A4-9E02-B4D97B7B717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D4FAF-0203-48A1-B02F-69CD53AA56E8}" type="pres">
      <dgm:prSet presAssocID="{1908CF66-3A2E-4418-AD1E-9C5D36B5AC6B}" presName="sibTrans" presStyleCnt="0"/>
      <dgm:spPr/>
    </dgm:pt>
    <dgm:pt modelId="{1518A5D1-3658-45AC-A952-1E2368D39662}" type="pres">
      <dgm:prSet presAssocID="{4203FB88-3BCF-43CA-AA9B-74DB864CC57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D62B8-FC7A-4D11-A790-99EF0A826D00}" type="pres">
      <dgm:prSet presAssocID="{7A41D4DB-5A60-4E2A-B9FA-5F84C889E19C}" presName="sibTrans" presStyleCnt="0"/>
      <dgm:spPr/>
    </dgm:pt>
    <dgm:pt modelId="{ADEB74DE-126D-4B2F-9091-EE9108B371DE}" type="pres">
      <dgm:prSet presAssocID="{A6BD1D6B-401C-4299-9740-E37EDFD07DF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A1BC1-ABEA-4091-A299-02D408F759F8}" type="pres">
      <dgm:prSet presAssocID="{551FD72E-C0CD-4EEC-A03A-7B34A7D8E5FE}" presName="sibTrans" presStyleCnt="0"/>
      <dgm:spPr/>
    </dgm:pt>
    <dgm:pt modelId="{468B0B1F-7AA3-4394-A92A-989ECA389A71}" type="pres">
      <dgm:prSet presAssocID="{E60C9DCE-CB1C-4732-8175-BED32EDA45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066272-1A0A-40AF-897D-7C9559F45A0D}" srcId="{3DBC15C7-9BC5-433D-92A7-BCC39A2CC830}" destId="{1B40BC82-9FE2-42A4-9E02-B4D97B7B7179}" srcOrd="1" destOrd="0" parTransId="{153BC852-2499-4AF5-A308-9E2C6351B992}" sibTransId="{1908CF66-3A2E-4418-AD1E-9C5D36B5AC6B}"/>
    <dgm:cxn modelId="{CDBCAF59-7884-42E2-B8B1-CCAA45AECC3B}" type="presOf" srcId="{3DBC15C7-9BC5-433D-92A7-BCC39A2CC830}" destId="{0283AAF8-8E6B-4228-934C-18F9A9076AC0}" srcOrd="0" destOrd="0" presId="urn:microsoft.com/office/officeart/2005/8/layout/default#13"/>
    <dgm:cxn modelId="{EB8FF459-C7A2-4857-964B-718314C807DA}" srcId="{3DBC15C7-9BC5-433D-92A7-BCC39A2CC830}" destId="{A6BD1D6B-401C-4299-9740-E37EDFD07DF1}" srcOrd="3" destOrd="0" parTransId="{22D172D9-9944-4135-8C24-5FE53B478DDF}" sibTransId="{551FD72E-C0CD-4EEC-A03A-7B34A7D8E5FE}"/>
    <dgm:cxn modelId="{B6D24FBC-E499-4F37-89C7-A36B1B076721}" srcId="{3DBC15C7-9BC5-433D-92A7-BCC39A2CC830}" destId="{E60C9DCE-CB1C-4732-8175-BED32EDA456B}" srcOrd="4" destOrd="0" parTransId="{C65B0720-00DE-431B-9EDC-3ED3649B9A7B}" sibTransId="{21700221-5342-4239-9124-3264FE63DA78}"/>
    <dgm:cxn modelId="{DE816E55-4069-4B87-BDFE-0304E60D30A0}" type="presOf" srcId="{4203FB88-3BCF-43CA-AA9B-74DB864CC572}" destId="{1518A5D1-3658-45AC-A952-1E2368D39662}" srcOrd="0" destOrd="0" presId="urn:microsoft.com/office/officeart/2005/8/layout/default#13"/>
    <dgm:cxn modelId="{CA15C842-B547-4D3A-8822-D41A9B421CFB}" type="presOf" srcId="{D106D101-98E2-4ADD-B050-08FB6FD9C7E3}" destId="{2C05064A-AF3B-4300-BA44-77588901B427}" srcOrd="0" destOrd="0" presId="urn:microsoft.com/office/officeart/2005/8/layout/default#13"/>
    <dgm:cxn modelId="{B63CBCF5-28C4-4302-9209-B3EA0A701E9E}" srcId="{3DBC15C7-9BC5-433D-92A7-BCC39A2CC830}" destId="{4203FB88-3BCF-43CA-AA9B-74DB864CC572}" srcOrd="2" destOrd="0" parTransId="{6FE66EC2-DFF2-4339-AA65-CEEA0E19228B}" sibTransId="{7A41D4DB-5A60-4E2A-B9FA-5F84C889E19C}"/>
    <dgm:cxn modelId="{9D4FC4C9-28E4-4A23-9F1C-270CD850BD57}" type="presOf" srcId="{A6BD1D6B-401C-4299-9740-E37EDFD07DF1}" destId="{ADEB74DE-126D-4B2F-9091-EE9108B371DE}" srcOrd="0" destOrd="0" presId="urn:microsoft.com/office/officeart/2005/8/layout/default#13"/>
    <dgm:cxn modelId="{3B9C61F5-F6CC-44C1-BC71-B24B26B8FB3D}" type="presOf" srcId="{E60C9DCE-CB1C-4732-8175-BED32EDA456B}" destId="{468B0B1F-7AA3-4394-A92A-989ECA389A71}" srcOrd="0" destOrd="0" presId="urn:microsoft.com/office/officeart/2005/8/layout/default#13"/>
    <dgm:cxn modelId="{90A57A58-AD6A-4A84-8C34-3ECF9EAE03A5}" type="presOf" srcId="{1B40BC82-9FE2-42A4-9E02-B4D97B7B7179}" destId="{B5BDC9C6-EEC1-4433-BF91-6549AC42C7D3}" srcOrd="0" destOrd="0" presId="urn:microsoft.com/office/officeart/2005/8/layout/default#13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45F311B3-9358-4F34-B290-F0CB16687AD3}" type="presParOf" srcId="{0283AAF8-8E6B-4228-934C-18F9A9076AC0}" destId="{2C05064A-AF3B-4300-BA44-77588901B427}" srcOrd="0" destOrd="0" presId="urn:microsoft.com/office/officeart/2005/8/layout/default#13"/>
    <dgm:cxn modelId="{A5F7E955-D505-4404-A228-8C300DA1212D}" type="presParOf" srcId="{0283AAF8-8E6B-4228-934C-18F9A9076AC0}" destId="{EDCDCE41-86BA-475A-A518-EA8E02F91814}" srcOrd="1" destOrd="0" presId="urn:microsoft.com/office/officeart/2005/8/layout/default#13"/>
    <dgm:cxn modelId="{6524A6D4-4DAF-494F-BD5B-EE047371D5AE}" type="presParOf" srcId="{0283AAF8-8E6B-4228-934C-18F9A9076AC0}" destId="{B5BDC9C6-EEC1-4433-BF91-6549AC42C7D3}" srcOrd="2" destOrd="0" presId="urn:microsoft.com/office/officeart/2005/8/layout/default#13"/>
    <dgm:cxn modelId="{CDEB27EA-893C-431A-BCB3-3CD364C54D95}" type="presParOf" srcId="{0283AAF8-8E6B-4228-934C-18F9A9076AC0}" destId="{C8ED4FAF-0203-48A1-B02F-69CD53AA56E8}" srcOrd="3" destOrd="0" presId="urn:microsoft.com/office/officeart/2005/8/layout/default#13"/>
    <dgm:cxn modelId="{B8E4F3DC-993C-4756-AC0D-281007F380F0}" type="presParOf" srcId="{0283AAF8-8E6B-4228-934C-18F9A9076AC0}" destId="{1518A5D1-3658-45AC-A952-1E2368D39662}" srcOrd="4" destOrd="0" presId="urn:microsoft.com/office/officeart/2005/8/layout/default#13"/>
    <dgm:cxn modelId="{08C27F25-A62A-4C7B-8FE9-DA9E2733915A}" type="presParOf" srcId="{0283AAF8-8E6B-4228-934C-18F9A9076AC0}" destId="{0B1D62B8-FC7A-4D11-A790-99EF0A826D00}" srcOrd="5" destOrd="0" presId="urn:microsoft.com/office/officeart/2005/8/layout/default#13"/>
    <dgm:cxn modelId="{E1121021-52D3-4B88-8A53-8BE164F111A4}" type="presParOf" srcId="{0283AAF8-8E6B-4228-934C-18F9A9076AC0}" destId="{ADEB74DE-126D-4B2F-9091-EE9108B371DE}" srcOrd="6" destOrd="0" presId="urn:microsoft.com/office/officeart/2005/8/layout/default#13"/>
    <dgm:cxn modelId="{4855F8B9-643F-4148-8D78-89D152F1E73C}" type="presParOf" srcId="{0283AAF8-8E6B-4228-934C-18F9A9076AC0}" destId="{A7DA1BC1-ABEA-4091-A299-02D408F759F8}" srcOrd="7" destOrd="0" presId="urn:microsoft.com/office/officeart/2005/8/layout/default#13"/>
    <dgm:cxn modelId="{A79F7F07-12A8-4C07-802C-C6E2AA9CA2FE}" type="presParOf" srcId="{0283AAF8-8E6B-4228-934C-18F9A9076AC0}" destId="{468B0B1F-7AA3-4394-A92A-989ECA389A71}" srcOrd="8" destOrd="0" presId="urn:microsoft.com/office/officeart/2005/8/layout/default#1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DCE1BD-1439-460D-A416-1F3045851821}" type="doc">
      <dgm:prSet loTypeId="urn:microsoft.com/office/officeart/2005/8/layout/vList2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AC19405-0CBD-4910-B1F3-52E92748014F}">
      <dgm:prSet phldrT="[Text]"/>
      <dgm:spPr/>
      <dgm:t>
        <a:bodyPr/>
        <a:lstStyle/>
        <a:p>
          <a:r>
            <a:rPr lang="en-US" dirty="0" smtClean="0"/>
            <a:t>The processor contains registers, that temporarily hold data and instructions</a:t>
          </a:r>
          <a:endParaRPr lang="en-US" dirty="0"/>
        </a:p>
      </dgm:t>
    </dgm:pt>
    <dgm:pt modelId="{2D60581D-B65C-4483-8387-0667A7367525}" type="parTrans" cxnId="{76316011-A278-48FF-B588-ED5E290DA9A3}">
      <dgm:prSet/>
      <dgm:spPr/>
      <dgm:t>
        <a:bodyPr/>
        <a:lstStyle/>
        <a:p>
          <a:endParaRPr lang="en-US"/>
        </a:p>
      </dgm:t>
    </dgm:pt>
    <dgm:pt modelId="{25E77C4D-9ED3-4ADD-A586-E98A8412D7D0}" type="sibTrans" cxnId="{76316011-A278-48FF-B588-ED5E290DA9A3}">
      <dgm:prSet/>
      <dgm:spPr/>
      <dgm:t>
        <a:bodyPr/>
        <a:lstStyle/>
        <a:p>
          <a:endParaRPr lang="en-US"/>
        </a:p>
      </dgm:t>
    </dgm:pt>
    <dgm:pt modelId="{65560D38-9627-436A-B706-1F41F5168DEC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b="1" dirty="0" smtClean="0">
              <a:solidFill>
                <a:srgbClr val="DB7531"/>
              </a:solidFill>
            </a:rPr>
            <a:t>system clock</a:t>
          </a:r>
          <a:r>
            <a:rPr lang="en-US" b="0" dirty="0" smtClean="0">
              <a:solidFill>
                <a:srgbClr val="DB7531"/>
              </a:solidFill>
            </a:rPr>
            <a:t> </a:t>
          </a:r>
          <a:r>
            <a:rPr lang="en-US" b="0" dirty="0" smtClean="0"/>
            <a:t>controls the timing of all computer operations</a:t>
          </a:r>
          <a:endParaRPr lang="en-US" dirty="0"/>
        </a:p>
      </dgm:t>
    </dgm:pt>
    <dgm:pt modelId="{EF2DB4D4-E2AB-4BED-AD32-8B455A66E341}" type="parTrans" cxnId="{2E0FAD7D-26BA-4A5C-9F97-C3635B2EC7BB}">
      <dgm:prSet/>
      <dgm:spPr/>
      <dgm:t>
        <a:bodyPr/>
        <a:lstStyle/>
        <a:p>
          <a:endParaRPr lang="en-US"/>
        </a:p>
      </dgm:t>
    </dgm:pt>
    <dgm:pt modelId="{ABA85B4A-1A07-4233-818F-DC0C463805B8}" type="sibTrans" cxnId="{2E0FAD7D-26BA-4A5C-9F97-C3635B2EC7BB}">
      <dgm:prSet/>
      <dgm:spPr/>
      <dgm:t>
        <a:bodyPr/>
        <a:lstStyle/>
        <a:p>
          <a:endParaRPr lang="en-US"/>
        </a:p>
      </dgm:t>
    </dgm:pt>
    <dgm:pt modelId="{BC9EDA91-039A-4565-98D4-66072A0FC41A}">
      <dgm:prSet phldrT="[Text]"/>
      <dgm:spPr/>
      <dgm:t>
        <a:bodyPr/>
        <a:lstStyle/>
        <a:p>
          <a:r>
            <a:rPr lang="en-US" dirty="0" smtClean="0"/>
            <a:t>The pace of the system clock is called the </a:t>
          </a:r>
          <a:r>
            <a:rPr lang="en-US" b="1" dirty="0" smtClean="0">
              <a:solidFill>
                <a:srgbClr val="DB7531"/>
              </a:solidFill>
            </a:rPr>
            <a:t>clock speed</a:t>
          </a:r>
          <a:r>
            <a:rPr lang="en-US" b="0" dirty="0" smtClean="0"/>
            <a:t>, and is usually measured in </a:t>
          </a:r>
          <a:r>
            <a:rPr lang="en-US" b="1" dirty="0" smtClean="0">
              <a:solidFill>
                <a:srgbClr val="DB7531"/>
              </a:solidFill>
            </a:rPr>
            <a:t>gigahertz</a:t>
          </a:r>
          <a:r>
            <a:rPr lang="en-US" b="0" dirty="0" smtClean="0">
              <a:solidFill>
                <a:srgbClr val="DB7531"/>
              </a:solidFill>
            </a:rPr>
            <a:t> </a:t>
          </a:r>
          <a:r>
            <a:rPr lang="en-US" b="0" dirty="0" smtClean="0"/>
            <a:t>(</a:t>
          </a:r>
          <a:r>
            <a:rPr lang="en-US" b="1" dirty="0" smtClean="0">
              <a:solidFill>
                <a:srgbClr val="DB7531"/>
              </a:solidFill>
            </a:rPr>
            <a:t>GHz</a:t>
          </a:r>
          <a:r>
            <a:rPr lang="en-US" b="0" dirty="0" smtClean="0"/>
            <a:t>)</a:t>
          </a:r>
          <a:endParaRPr lang="en-US" dirty="0"/>
        </a:p>
      </dgm:t>
    </dgm:pt>
    <dgm:pt modelId="{8A80A508-E079-4560-96AB-4A37266B1077}" type="parTrans" cxnId="{7AB4D55C-0920-4DC2-BA45-E04DA045D217}">
      <dgm:prSet/>
      <dgm:spPr/>
      <dgm:t>
        <a:bodyPr/>
        <a:lstStyle/>
        <a:p>
          <a:endParaRPr lang="en-US"/>
        </a:p>
      </dgm:t>
    </dgm:pt>
    <dgm:pt modelId="{74DECD23-1D95-4BC8-9D7C-54050D2327B0}" type="sibTrans" cxnId="{7AB4D55C-0920-4DC2-BA45-E04DA045D217}">
      <dgm:prSet/>
      <dgm:spPr/>
      <dgm:t>
        <a:bodyPr/>
        <a:lstStyle/>
        <a:p>
          <a:endParaRPr lang="en-US"/>
        </a:p>
      </dgm:t>
    </dgm:pt>
    <dgm:pt modelId="{9DDDA578-103A-4DA0-88FB-60E4C4DA165C}" type="pres">
      <dgm:prSet presAssocID="{84DCE1BD-1439-460D-A416-1F30458518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93217D-0B79-4667-8C76-66F0E92DB477}" type="pres">
      <dgm:prSet presAssocID="{9AC19405-0CBD-4910-B1F3-52E92748014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BEF51-09B5-494D-B1DE-437E27F15BCA}" type="pres">
      <dgm:prSet presAssocID="{25E77C4D-9ED3-4ADD-A586-E98A8412D7D0}" presName="spacer" presStyleCnt="0"/>
      <dgm:spPr/>
    </dgm:pt>
    <dgm:pt modelId="{838EB3AB-018F-40C6-BE81-5B8ACD46ACB9}" type="pres">
      <dgm:prSet presAssocID="{65560D38-9627-436A-B706-1F41F5168D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3CB48-1BCE-4B98-ABE0-3F8E46844462}" type="pres">
      <dgm:prSet presAssocID="{65560D38-9627-436A-B706-1F41F5168DE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7841FF-D296-4FE2-AC17-1BC1F21080E6}" type="presOf" srcId="{9AC19405-0CBD-4910-B1F3-52E92748014F}" destId="{1B93217D-0B79-4667-8C76-66F0E92DB477}" srcOrd="0" destOrd="0" presId="urn:microsoft.com/office/officeart/2005/8/layout/vList2"/>
    <dgm:cxn modelId="{2E0FAD7D-26BA-4A5C-9F97-C3635B2EC7BB}" srcId="{84DCE1BD-1439-460D-A416-1F3045851821}" destId="{65560D38-9627-436A-B706-1F41F5168DEC}" srcOrd="1" destOrd="0" parTransId="{EF2DB4D4-E2AB-4BED-AD32-8B455A66E341}" sibTransId="{ABA85B4A-1A07-4233-818F-DC0C463805B8}"/>
    <dgm:cxn modelId="{9139D869-2A8C-4369-BF91-4349A1388AAF}" type="presOf" srcId="{84DCE1BD-1439-460D-A416-1F3045851821}" destId="{9DDDA578-103A-4DA0-88FB-60E4C4DA165C}" srcOrd="0" destOrd="0" presId="urn:microsoft.com/office/officeart/2005/8/layout/vList2"/>
    <dgm:cxn modelId="{76316011-A278-48FF-B588-ED5E290DA9A3}" srcId="{84DCE1BD-1439-460D-A416-1F3045851821}" destId="{9AC19405-0CBD-4910-B1F3-52E92748014F}" srcOrd="0" destOrd="0" parTransId="{2D60581D-B65C-4483-8387-0667A7367525}" sibTransId="{25E77C4D-9ED3-4ADD-A586-E98A8412D7D0}"/>
    <dgm:cxn modelId="{86A7ABE4-FE08-4734-9B36-FE598BBCCFB1}" type="presOf" srcId="{65560D38-9627-436A-B706-1F41F5168DEC}" destId="{838EB3AB-018F-40C6-BE81-5B8ACD46ACB9}" srcOrd="0" destOrd="0" presId="urn:microsoft.com/office/officeart/2005/8/layout/vList2"/>
    <dgm:cxn modelId="{7AB4D55C-0920-4DC2-BA45-E04DA045D217}" srcId="{65560D38-9627-436A-B706-1F41F5168DEC}" destId="{BC9EDA91-039A-4565-98D4-66072A0FC41A}" srcOrd="0" destOrd="0" parTransId="{8A80A508-E079-4560-96AB-4A37266B1077}" sibTransId="{74DECD23-1D95-4BC8-9D7C-54050D2327B0}"/>
    <dgm:cxn modelId="{5BCCF8EA-39F1-405A-BFE3-68DF755DAFAE}" type="presOf" srcId="{BC9EDA91-039A-4565-98D4-66072A0FC41A}" destId="{3BD3CB48-1BCE-4B98-ABE0-3F8E46844462}" srcOrd="0" destOrd="0" presId="urn:microsoft.com/office/officeart/2005/8/layout/vList2"/>
    <dgm:cxn modelId="{55A55CC1-887C-407E-BDDB-7A968F87F76A}" type="presParOf" srcId="{9DDDA578-103A-4DA0-88FB-60E4C4DA165C}" destId="{1B93217D-0B79-4667-8C76-66F0E92DB477}" srcOrd="0" destOrd="0" presId="urn:microsoft.com/office/officeart/2005/8/layout/vList2"/>
    <dgm:cxn modelId="{2EBEB255-C479-40AB-87D0-06665BB07CF5}" type="presParOf" srcId="{9DDDA578-103A-4DA0-88FB-60E4C4DA165C}" destId="{161BEF51-09B5-494D-B1DE-437E27F15BCA}" srcOrd="1" destOrd="0" presId="urn:microsoft.com/office/officeart/2005/8/layout/vList2"/>
    <dgm:cxn modelId="{869A4755-A95A-4261-BA20-7861D3A18EDC}" type="presParOf" srcId="{9DDDA578-103A-4DA0-88FB-60E4C4DA165C}" destId="{838EB3AB-018F-40C6-BE81-5B8ACD46ACB9}" srcOrd="2" destOrd="0" presId="urn:microsoft.com/office/officeart/2005/8/layout/vList2"/>
    <dgm:cxn modelId="{7E9F0532-47DA-4C74-A9C4-B7A65FE7DE06}" type="presParOf" srcId="{9DDDA578-103A-4DA0-88FB-60E4C4DA165C}" destId="{3BD3CB48-1BCE-4B98-ABE0-3F8E4684446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D2F2AF-9C80-4291-9EF0-C28162E45805}" type="doc">
      <dgm:prSet loTypeId="urn:microsoft.com/office/officeart/2005/8/layout/default#15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BA526F8-F43C-4F63-8E43-6F52BCD07C00}">
      <dgm:prSet phldrT="[Text]"/>
      <dgm:spPr/>
      <dgm:t>
        <a:bodyPr/>
        <a:lstStyle/>
        <a:p>
          <a:r>
            <a:rPr lang="en-US" dirty="0" smtClean="0"/>
            <a:t>Accessibility</a:t>
          </a:r>
          <a:endParaRPr lang="en-US" dirty="0"/>
        </a:p>
      </dgm:t>
    </dgm:pt>
    <dgm:pt modelId="{9EEF235F-042F-4F3B-9CDE-EB44B07902F1}" type="parTrans" cxnId="{6CAACF17-DDA9-4B15-80C2-440EAA2FB5D4}">
      <dgm:prSet/>
      <dgm:spPr/>
      <dgm:t>
        <a:bodyPr/>
        <a:lstStyle/>
        <a:p>
          <a:endParaRPr lang="en-US"/>
        </a:p>
      </dgm:t>
    </dgm:pt>
    <dgm:pt modelId="{FDC7EC70-8A04-46F2-8CBF-9A3D01787DAA}" type="sibTrans" cxnId="{6CAACF17-DDA9-4B15-80C2-440EAA2FB5D4}">
      <dgm:prSet/>
      <dgm:spPr/>
      <dgm:t>
        <a:bodyPr/>
        <a:lstStyle/>
        <a:p>
          <a:endParaRPr lang="en-US"/>
        </a:p>
      </dgm:t>
    </dgm:pt>
    <dgm:pt modelId="{695944EC-22D0-4BA8-827E-82127DD610BE}">
      <dgm:prSet phldrT="[Text]"/>
      <dgm:spPr/>
      <dgm:t>
        <a:bodyPr/>
        <a:lstStyle/>
        <a:p>
          <a:r>
            <a:rPr lang="en-US" dirty="0" smtClean="0"/>
            <a:t>Cost savings</a:t>
          </a:r>
          <a:endParaRPr lang="en-US" dirty="0"/>
        </a:p>
      </dgm:t>
    </dgm:pt>
    <dgm:pt modelId="{D8E25E0F-96C5-4A77-96F3-A1C446F21D4C}" type="parTrans" cxnId="{F845122F-1233-4A30-AA4F-F01C6D02AA03}">
      <dgm:prSet/>
      <dgm:spPr/>
      <dgm:t>
        <a:bodyPr/>
        <a:lstStyle/>
        <a:p>
          <a:endParaRPr lang="en-US"/>
        </a:p>
      </dgm:t>
    </dgm:pt>
    <dgm:pt modelId="{3C96682D-05E9-4821-ACFE-0019CB0540E4}" type="sibTrans" cxnId="{F845122F-1233-4A30-AA4F-F01C6D02AA03}">
      <dgm:prSet/>
      <dgm:spPr/>
      <dgm:t>
        <a:bodyPr/>
        <a:lstStyle/>
        <a:p>
          <a:endParaRPr lang="en-US"/>
        </a:p>
      </dgm:t>
    </dgm:pt>
    <dgm:pt modelId="{24E60477-12DD-4E3B-A996-A6741A5543AC}">
      <dgm:prSet phldrT="[Text]"/>
      <dgm:spPr/>
      <dgm:t>
        <a:bodyPr/>
        <a:lstStyle/>
        <a:p>
          <a:r>
            <a:rPr lang="en-US" dirty="0" smtClean="0"/>
            <a:t>Space savings</a:t>
          </a:r>
          <a:endParaRPr lang="en-US" dirty="0"/>
        </a:p>
      </dgm:t>
    </dgm:pt>
    <dgm:pt modelId="{4DD7390E-0B42-45F7-B1F6-A09EFDDAFCA8}" type="parTrans" cxnId="{B53B3407-9EE4-45C9-A441-22742A0E01DA}">
      <dgm:prSet/>
      <dgm:spPr/>
      <dgm:t>
        <a:bodyPr/>
        <a:lstStyle/>
        <a:p>
          <a:endParaRPr lang="en-US"/>
        </a:p>
      </dgm:t>
    </dgm:pt>
    <dgm:pt modelId="{BDFF3E07-D406-46C7-9987-77E326908F8D}" type="sibTrans" cxnId="{B53B3407-9EE4-45C9-A441-22742A0E01DA}">
      <dgm:prSet/>
      <dgm:spPr/>
      <dgm:t>
        <a:bodyPr/>
        <a:lstStyle/>
        <a:p>
          <a:endParaRPr lang="en-US"/>
        </a:p>
      </dgm:t>
    </dgm:pt>
    <dgm:pt modelId="{769CF701-B70F-465E-97C1-3F1C067497C3}">
      <dgm:prSet phldrT="[Text]"/>
      <dgm:spPr/>
      <dgm:t>
        <a:bodyPr/>
        <a:lstStyle/>
        <a:p>
          <a:r>
            <a:rPr lang="en-US" dirty="0" smtClean="0"/>
            <a:t>Scalability</a:t>
          </a:r>
          <a:endParaRPr lang="en-US" dirty="0"/>
        </a:p>
      </dgm:t>
    </dgm:pt>
    <dgm:pt modelId="{DEFC9C94-B14B-4B9D-9B53-C2A0C1E85C33}" type="parTrans" cxnId="{47E3EEA4-719D-4BF2-A597-4C0E4D8DBA27}">
      <dgm:prSet/>
      <dgm:spPr/>
      <dgm:t>
        <a:bodyPr/>
        <a:lstStyle/>
        <a:p>
          <a:endParaRPr lang="en-US"/>
        </a:p>
      </dgm:t>
    </dgm:pt>
    <dgm:pt modelId="{741D0505-B80B-4D97-88AA-867968E7EC6A}" type="sibTrans" cxnId="{47E3EEA4-719D-4BF2-A597-4C0E4D8DBA27}">
      <dgm:prSet/>
      <dgm:spPr/>
      <dgm:t>
        <a:bodyPr/>
        <a:lstStyle/>
        <a:p>
          <a:endParaRPr lang="en-US"/>
        </a:p>
      </dgm:t>
    </dgm:pt>
    <dgm:pt modelId="{E85AC689-D861-46E0-97FF-9C0D753F16A1}" type="pres">
      <dgm:prSet presAssocID="{21D2F2AF-9C80-4291-9EF0-C28162E458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A081F6-358C-4D7A-9E1A-C820675C5B45}" type="pres">
      <dgm:prSet presAssocID="{7BA526F8-F43C-4F63-8E43-6F52BCD07C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F7918-DED3-4B8E-AE7E-B58E05213673}" type="pres">
      <dgm:prSet presAssocID="{FDC7EC70-8A04-46F2-8CBF-9A3D01787DAA}" presName="sibTrans" presStyleCnt="0"/>
      <dgm:spPr/>
    </dgm:pt>
    <dgm:pt modelId="{1B25B3C8-D43C-4D1D-8271-8E1F596A31D0}" type="pres">
      <dgm:prSet presAssocID="{695944EC-22D0-4BA8-827E-82127DD610B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EC1CC-E2A8-4574-A75C-751DB69D5FA4}" type="pres">
      <dgm:prSet presAssocID="{3C96682D-05E9-4821-ACFE-0019CB0540E4}" presName="sibTrans" presStyleCnt="0"/>
      <dgm:spPr/>
    </dgm:pt>
    <dgm:pt modelId="{4296DA17-5EE3-49A6-B557-DDCD75C16EEC}" type="pres">
      <dgm:prSet presAssocID="{24E60477-12DD-4E3B-A996-A6741A5543A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0CEBD-B6EF-4373-81FA-92D9A5569B77}" type="pres">
      <dgm:prSet presAssocID="{BDFF3E07-D406-46C7-9987-77E326908F8D}" presName="sibTrans" presStyleCnt="0"/>
      <dgm:spPr/>
    </dgm:pt>
    <dgm:pt modelId="{B2432F96-CF2C-4408-89F0-87BDBB280B3D}" type="pres">
      <dgm:prSet presAssocID="{769CF701-B70F-465E-97C1-3F1C067497C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45122F-1233-4A30-AA4F-F01C6D02AA03}" srcId="{21D2F2AF-9C80-4291-9EF0-C28162E45805}" destId="{695944EC-22D0-4BA8-827E-82127DD610BE}" srcOrd="1" destOrd="0" parTransId="{D8E25E0F-96C5-4A77-96F3-A1C446F21D4C}" sibTransId="{3C96682D-05E9-4821-ACFE-0019CB0540E4}"/>
    <dgm:cxn modelId="{6CAACF17-DDA9-4B15-80C2-440EAA2FB5D4}" srcId="{21D2F2AF-9C80-4291-9EF0-C28162E45805}" destId="{7BA526F8-F43C-4F63-8E43-6F52BCD07C00}" srcOrd="0" destOrd="0" parTransId="{9EEF235F-042F-4F3B-9CDE-EB44B07902F1}" sibTransId="{FDC7EC70-8A04-46F2-8CBF-9A3D01787DAA}"/>
    <dgm:cxn modelId="{FDBA58A2-F7DC-4C17-831A-819B9C57BD1A}" type="presOf" srcId="{7BA526F8-F43C-4F63-8E43-6F52BCD07C00}" destId="{24A081F6-358C-4D7A-9E1A-C820675C5B45}" srcOrd="0" destOrd="0" presId="urn:microsoft.com/office/officeart/2005/8/layout/default#15"/>
    <dgm:cxn modelId="{8DB8A7D0-F544-4ACD-B0F5-AAF2E38BA60A}" type="presOf" srcId="{769CF701-B70F-465E-97C1-3F1C067497C3}" destId="{B2432F96-CF2C-4408-89F0-87BDBB280B3D}" srcOrd="0" destOrd="0" presId="urn:microsoft.com/office/officeart/2005/8/layout/default#15"/>
    <dgm:cxn modelId="{47E3EEA4-719D-4BF2-A597-4C0E4D8DBA27}" srcId="{21D2F2AF-9C80-4291-9EF0-C28162E45805}" destId="{769CF701-B70F-465E-97C1-3F1C067497C3}" srcOrd="3" destOrd="0" parTransId="{DEFC9C94-B14B-4B9D-9B53-C2A0C1E85C33}" sibTransId="{741D0505-B80B-4D97-88AA-867968E7EC6A}"/>
    <dgm:cxn modelId="{68610EF4-E85D-4258-9736-211CCF0573C4}" type="presOf" srcId="{695944EC-22D0-4BA8-827E-82127DD610BE}" destId="{1B25B3C8-D43C-4D1D-8271-8E1F596A31D0}" srcOrd="0" destOrd="0" presId="urn:microsoft.com/office/officeart/2005/8/layout/default#15"/>
    <dgm:cxn modelId="{1A2718EE-5DD7-489A-9EDF-4D1C2CA187FC}" type="presOf" srcId="{21D2F2AF-9C80-4291-9EF0-C28162E45805}" destId="{E85AC689-D861-46E0-97FF-9C0D753F16A1}" srcOrd="0" destOrd="0" presId="urn:microsoft.com/office/officeart/2005/8/layout/default#15"/>
    <dgm:cxn modelId="{D98314A1-A020-48A2-86E8-043BAAD118BC}" type="presOf" srcId="{24E60477-12DD-4E3B-A996-A6741A5543AC}" destId="{4296DA17-5EE3-49A6-B557-DDCD75C16EEC}" srcOrd="0" destOrd="0" presId="urn:microsoft.com/office/officeart/2005/8/layout/default#15"/>
    <dgm:cxn modelId="{B53B3407-9EE4-45C9-A441-22742A0E01DA}" srcId="{21D2F2AF-9C80-4291-9EF0-C28162E45805}" destId="{24E60477-12DD-4E3B-A996-A6741A5543AC}" srcOrd="2" destOrd="0" parTransId="{4DD7390E-0B42-45F7-B1F6-A09EFDDAFCA8}" sibTransId="{BDFF3E07-D406-46C7-9987-77E326908F8D}"/>
    <dgm:cxn modelId="{4C4B3993-2557-4BDF-9478-DE3E163F6772}" type="presParOf" srcId="{E85AC689-D861-46E0-97FF-9C0D753F16A1}" destId="{24A081F6-358C-4D7A-9E1A-C820675C5B45}" srcOrd="0" destOrd="0" presId="urn:microsoft.com/office/officeart/2005/8/layout/default#15"/>
    <dgm:cxn modelId="{8C509437-596D-4CB6-AB78-02C155708385}" type="presParOf" srcId="{E85AC689-D861-46E0-97FF-9C0D753F16A1}" destId="{8A4F7918-DED3-4B8E-AE7E-B58E05213673}" srcOrd="1" destOrd="0" presId="urn:microsoft.com/office/officeart/2005/8/layout/default#15"/>
    <dgm:cxn modelId="{DD2F8839-AE8C-41CE-BA3C-587C09BF6669}" type="presParOf" srcId="{E85AC689-D861-46E0-97FF-9C0D753F16A1}" destId="{1B25B3C8-D43C-4D1D-8271-8E1F596A31D0}" srcOrd="2" destOrd="0" presId="urn:microsoft.com/office/officeart/2005/8/layout/default#15"/>
    <dgm:cxn modelId="{DF36EAFC-0331-4965-8C75-8C749DA40652}" type="presParOf" srcId="{E85AC689-D861-46E0-97FF-9C0D753F16A1}" destId="{2F9EC1CC-E2A8-4574-A75C-751DB69D5FA4}" srcOrd="3" destOrd="0" presId="urn:microsoft.com/office/officeart/2005/8/layout/default#15"/>
    <dgm:cxn modelId="{88BBA35F-5C10-4962-93E3-83B0579851B8}" type="presParOf" srcId="{E85AC689-D861-46E0-97FF-9C0D753F16A1}" destId="{4296DA17-5EE3-49A6-B557-DDCD75C16EEC}" srcOrd="4" destOrd="0" presId="urn:microsoft.com/office/officeart/2005/8/layout/default#15"/>
    <dgm:cxn modelId="{E30A6BC5-E7FF-4574-B06C-B76711C7B8C3}" type="presParOf" srcId="{E85AC689-D861-46E0-97FF-9C0D753F16A1}" destId="{63E0CEBD-B6EF-4373-81FA-92D9A5569B77}" srcOrd="5" destOrd="0" presId="urn:microsoft.com/office/officeart/2005/8/layout/default#15"/>
    <dgm:cxn modelId="{E9F16624-55B8-42F2-A6DD-6207D0D3C622}" type="presParOf" srcId="{E85AC689-D861-46E0-97FF-9C0D753F16A1}" destId="{B2432F96-CF2C-4408-89F0-87BDBB280B3D}" srcOrd="6" destOrd="0" presId="urn:microsoft.com/office/officeart/2005/8/layout/default#1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1199E4-634B-445D-AAB0-0ACC04FDB67B}" type="doc">
      <dgm:prSet loTypeId="urn:microsoft.com/office/officeart/2005/8/layout/vList2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84B29AD-F7AD-4151-B1DC-6C11966CA012}">
      <dgm:prSet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Analog</a:t>
          </a:r>
          <a:r>
            <a:rPr lang="en-US" b="0" dirty="0" smtClean="0">
              <a:solidFill>
                <a:srgbClr val="DB7531"/>
              </a:solidFill>
            </a:rPr>
            <a:t> </a:t>
          </a:r>
          <a:r>
            <a:rPr lang="en-US" b="0" dirty="0" smtClean="0"/>
            <a:t>signals are continuous and vary in strength and quality</a:t>
          </a:r>
          <a:endParaRPr lang="en-US" b="1" dirty="0"/>
        </a:p>
      </dgm:t>
    </dgm:pt>
    <dgm:pt modelId="{39375541-5EE0-4121-B022-82D5A23B970E}" type="parTrans" cxnId="{3CC4B198-8837-471F-8A01-61D9EEFD6AF2}">
      <dgm:prSet/>
      <dgm:spPr/>
      <dgm:t>
        <a:bodyPr/>
        <a:lstStyle/>
        <a:p>
          <a:endParaRPr lang="en-US"/>
        </a:p>
      </dgm:t>
    </dgm:pt>
    <dgm:pt modelId="{20C9722C-2AF0-41A7-B730-27A7012FF25E}" type="sibTrans" cxnId="{3CC4B198-8837-471F-8A01-61D9EEFD6AF2}">
      <dgm:prSet/>
      <dgm:spPr/>
      <dgm:t>
        <a:bodyPr/>
        <a:lstStyle/>
        <a:p>
          <a:endParaRPr lang="en-US"/>
        </a:p>
      </dgm:t>
    </dgm:pt>
    <dgm:pt modelId="{3579A3F4-E1DD-40E6-94A1-0583B84B50F6}">
      <dgm:prSet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Digital</a:t>
          </a:r>
          <a:r>
            <a:rPr lang="en-US" b="0" dirty="0" smtClean="0">
              <a:solidFill>
                <a:srgbClr val="DB7531"/>
              </a:solidFill>
            </a:rPr>
            <a:t> </a:t>
          </a:r>
          <a:r>
            <a:rPr lang="en-US" b="0" dirty="0" smtClean="0"/>
            <a:t>signals are in one of two states: on or off</a:t>
          </a:r>
          <a:endParaRPr lang="en-US" b="1" dirty="0"/>
        </a:p>
      </dgm:t>
    </dgm:pt>
    <dgm:pt modelId="{3B6190F5-4BE3-4AA0-B1C6-846C1C150778}" type="parTrans" cxnId="{2D46E09D-7CA6-4F90-9E0F-A41DD5FDD3E5}">
      <dgm:prSet/>
      <dgm:spPr/>
      <dgm:t>
        <a:bodyPr/>
        <a:lstStyle/>
        <a:p>
          <a:endParaRPr lang="en-US"/>
        </a:p>
      </dgm:t>
    </dgm:pt>
    <dgm:pt modelId="{B14619CF-58A1-4E67-BEA2-65B81BA3DBC4}" type="sibTrans" cxnId="{2D46E09D-7CA6-4F90-9E0F-A41DD5FDD3E5}">
      <dgm:prSet/>
      <dgm:spPr/>
      <dgm:t>
        <a:bodyPr/>
        <a:lstStyle/>
        <a:p>
          <a:endParaRPr lang="en-US"/>
        </a:p>
      </dgm:t>
    </dgm:pt>
    <dgm:pt modelId="{4EAB609F-7BC0-4D40-BDB9-797716EE83FE}">
      <dgm:prSet/>
      <dgm:spPr/>
      <dgm:t>
        <a:bodyPr/>
        <a:lstStyle/>
        <a:p>
          <a:r>
            <a:rPr lang="en-US" b="0" dirty="0" smtClean="0"/>
            <a:t>Most computers are digital</a:t>
          </a:r>
          <a:endParaRPr lang="en-US" b="0" dirty="0"/>
        </a:p>
      </dgm:t>
    </dgm:pt>
    <dgm:pt modelId="{228E10F9-C0F1-4472-A4BF-F155A5CAD63F}" type="parTrans" cxnId="{E4082B01-0396-4B79-AC2B-A485B601715D}">
      <dgm:prSet/>
      <dgm:spPr/>
      <dgm:t>
        <a:bodyPr/>
        <a:lstStyle/>
        <a:p>
          <a:endParaRPr lang="en-US"/>
        </a:p>
      </dgm:t>
    </dgm:pt>
    <dgm:pt modelId="{2BC52CE6-0E65-4BD4-AF68-47052FE6955E}" type="sibTrans" cxnId="{E4082B01-0396-4B79-AC2B-A485B601715D}">
      <dgm:prSet/>
      <dgm:spPr/>
      <dgm:t>
        <a:bodyPr/>
        <a:lstStyle/>
        <a:p>
          <a:endParaRPr lang="en-US"/>
        </a:p>
      </dgm:t>
    </dgm:pt>
    <dgm:pt modelId="{DCAE4EC6-51C3-453A-81EC-33973E2B936B}">
      <dgm:prSet/>
      <dgm:spPr/>
      <dgm:t>
        <a:bodyPr/>
        <a:lstStyle/>
        <a:p>
          <a:r>
            <a:rPr lang="en-US" b="0" dirty="0" smtClean="0"/>
            <a:t>The </a:t>
          </a:r>
          <a:r>
            <a:rPr lang="en-US" b="1" dirty="0" smtClean="0">
              <a:solidFill>
                <a:srgbClr val="DB7531"/>
              </a:solidFill>
            </a:rPr>
            <a:t>binary system</a:t>
          </a:r>
          <a:r>
            <a:rPr lang="en-US" b="0" dirty="0" smtClean="0">
              <a:solidFill>
                <a:srgbClr val="DB7531"/>
              </a:solidFill>
            </a:rPr>
            <a:t> </a:t>
          </a:r>
          <a:r>
            <a:rPr lang="en-US" b="0" dirty="0" smtClean="0"/>
            <a:t>uses two unique digits (0 and 1)</a:t>
          </a:r>
          <a:endParaRPr lang="en-US" b="0" dirty="0"/>
        </a:p>
      </dgm:t>
    </dgm:pt>
    <dgm:pt modelId="{14EC0A84-1E65-442C-8AB2-1A525DB16C24}" type="parTrans" cxnId="{959081B1-B050-4197-AEF1-707B9AC56599}">
      <dgm:prSet/>
      <dgm:spPr/>
      <dgm:t>
        <a:bodyPr/>
        <a:lstStyle/>
        <a:p>
          <a:endParaRPr lang="en-US"/>
        </a:p>
      </dgm:t>
    </dgm:pt>
    <dgm:pt modelId="{DBC57FA0-2763-44B7-A027-2B59E02E840E}" type="sibTrans" cxnId="{959081B1-B050-4197-AEF1-707B9AC56599}">
      <dgm:prSet/>
      <dgm:spPr/>
      <dgm:t>
        <a:bodyPr/>
        <a:lstStyle/>
        <a:p>
          <a:endParaRPr lang="en-US"/>
        </a:p>
      </dgm:t>
    </dgm:pt>
    <dgm:pt modelId="{855D7F54-80C2-448D-89B5-F96D313F02A4}">
      <dgm:prSet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Bits</a:t>
          </a:r>
          <a:r>
            <a:rPr lang="en-US" b="0" dirty="0" smtClean="0">
              <a:solidFill>
                <a:srgbClr val="DB7531"/>
              </a:solidFill>
            </a:rPr>
            <a:t> </a:t>
          </a:r>
          <a:r>
            <a:rPr lang="en-US" b="0" dirty="0" smtClean="0"/>
            <a:t>and </a:t>
          </a:r>
          <a:r>
            <a:rPr lang="en-US" b="1" dirty="0" smtClean="0">
              <a:solidFill>
                <a:srgbClr val="DB7531"/>
              </a:solidFill>
            </a:rPr>
            <a:t>bytes</a:t>
          </a:r>
          <a:endParaRPr lang="en-US" b="1" dirty="0">
            <a:solidFill>
              <a:srgbClr val="DB7531"/>
            </a:solidFill>
          </a:endParaRPr>
        </a:p>
      </dgm:t>
    </dgm:pt>
    <dgm:pt modelId="{EE86A87E-260C-4E84-8237-040BB713511D}" type="parTrans" cxnId="{EC203AED-5351-4E6B-9984-8D8793562767}">
      <dgm:prSet/>
      <dgm:spPr/>
      <dgm:t>
        <a:bodyPr/>
        <a:lstStyle/>
        <a:p>
          <a:endParaRPr lang="en-US"/>
        </a:p>
      </dgm:t>
    </dgm:pt>
    <dgm:pt modelId="{26F77AFD-9CBC-419E-A2B3-DB6EE2E7D9E3}" type="sibTrans" cxnId="{EC203AED-5351-4E6B-9984-8D8793562767}">
      <dgm:prSet/>
      <dgm:spPr/>
      <dgm:t>
        <a:bodyPr/>
        <a:lstStyle/>
        <a:p>
          <a:endParaRPr lang="en-US"/>
        </a:p>
      </dgm:t>
    </dgm:pt>
    <dgm:pt modelId="{16FF8E73-9AB8-4378-AE1C-AC664428DFAB}" type="pres">
      <dgm:prSet presAssocID="{931199E4-634B-445D-AAB0-0ACC04FDB6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36B128-5BD2-46AB-B264-492F0A1CC3AE}" type="pres">
      <dgm:prSet presAssocID="{684B29AD-F7AD-4151-B1DC-6C11966CA01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CDB6C-9A69-47D6-BB6D-A08B72B41C87}" type="pres">
      <dgm:prSet presAssocID="{20C9722C-2AF0-41A7-B730-27A7012FF25E}" presName="spacer" presStyleCnt="0"/>
      <dgm:spPr/>
      <dgm:t>
        <a:bodyPr/>
        <a:lstStyle/>
        <a:p>
          <a:endParaRPr lang="en-US"/>
        </a:p>
      </dgm:t>
    </dgm:pt>
    <dgm:pt modelId="{5C043FC8-D6C1-4809-94B0-93C96E3DC163}" type="pres">
      <dgm:prSet presAssocID="{3579A3F4-E1DD-40E6-94A1-0583B84B50F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FF559-A8B4-47B8-A92F-AFC14057BDA4}" type="pres">
      <dgm:prSet presAssocID="{3579A3F4-E1DD-40E6-94A1-0583B84B50F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FD63EE-6093-4E9C-B472-02E1AFA0FFDE}" type="presOf" srcId="{3579A3F4-E1DD-40E6-94A1-0583B84B50F6}" destId="{5C043FC8-D6C1-4809-94B0-93C96E3DC163}" srcOrd="0" destOrd="0" presId="urn:microsoft.com/office/officeart/2005/8/layout/vList2"/>
    <dgm:cxn modelId="{3CC4B198-8837-471F-8A01-61D9EEFD6AF2}" srcId="{931199E4-634B-445D-AAB0-0ACC04FDB67B}" destId="{684B29AD-F7AD-4151-B1DC-6C11966CA012}" srcOrd="0" destOrd="0" parTransId="{39375541-5EE0-4121-B022-82D5A23B970E}" sibTransId="{20C9722C-2AF0-41A7-B730-27A7012FF25E}"/>
    <dgm:cxn modelId="{2D46E09D-7CA6-4F90-9E0F-A41DD5FDD3E5}" srcId="{931199E4-634B-445D-AAB0-0ACC04FDB67B}" destId="{3579A3F4-E1DD-40E6-94A1-0583B84B50F6}" srcOrd="1" destOrd="0" parTransId="{3B6190F5-4BE3-4AA0-B1C6-846C1C150778}" sibTransId="{B14619CF-58A1-4E67-BEA2-65B81BA3DBC4}"/>
    <dgm:cxn modelId="{1DFB7129-CCCC-49B7-A4D2-E82919F6260D}" type="presOf" srcId="{931199E4-634B-445D-AAB0-0ACC04FDB67B}" destId="{16FF8E73-9AB8-4378-AE1C-AC664428DFAB}" srcOrd="0" destOrd="0" presId="urn:microsoft.com/office/officeart/2005/8/layout/vList2"/>
    <dgm:cxn modelId="{55386553-6558-43FC-AC44-A0ECF675FBED}" type="presOf" srcId="{684B29AD-F7AD-4151-B1DC-6C11966CA012}" destId="{E836B128-5BD2-46AB-B264-492F0A1CC3AE}" srcOrd="0" destOrd="0" presId="urn:microsoft.com/office/officeart/2005/8/layout/vList2"/>
    <dgm:cxn modelId="{C1578D4B-EBA5-4624-9AD9-BE5913487FD4}" type="presOf" srcId="{4EAB609F-7BC0-4D40-BDB9-797716EE83FE}" destId="{58AFF559-A8B4-47B8-A92F-AFC14057BDA4}" srcOrd="0" destOrd="0" presId="urn:microsoft.com/office/officeart/2005/8/layout/vList2"/>
    <dgm:cxn modelId="{EC203AED-5351-4E6B-9984-8D8793562767}" srcId="{DCAE4EC6-51C3-453A-81EC-33973E2B936B}" destId="{855D7F54-80C2-448D-89B5-F96D313F02A4}" srcOrd="0" destOrd="0" parTransId="{EE86A87E-260C-4E84-8237-040BB713511D}" sibTransId="{26F77AFD-9CBC-419E-A2B3-DB6EE2E7D9E3}"/>
    <dgm:cxn modelId="{959081B1-B050-4197-AEF1-707B9AC56599}" srcId="{3579A3F4-E1DD-40E6-94A1-0583B84B50F6}" destId="{DCAE4EC6-51C3-453A-81EC-33973E2B936B}" srcOrd="1" destOrd="0" parTransId="{14EC0A84-1E65-442C-8AB2-1A525DB16C24}" sibTransId="{DBC57FA0-2763-44B7-A027-2B59E02E840E}"/>
    <dgm:cxn modelId="{E4082B01-0396-4B79-AC2B-A485B601715D}" srcId="{3579A3F4-E1DD-40E6-94A1-0583B84B50F6}" destId="{4EAB609F-7BC0-4D40-BDB9-797716EE83FE}" srcOrd="0" destOrd="0" parTransId="{228E10F9-C0F1-4472-A4BF-F155A5CAD63F}" sibTransId="{2BC52CE6-0E65-4BD4-AF68-47052FE6955E}"/>
    <dgm:cxn modelId="{3EFB7659-6A73-4A77-BA95-A9916A9FD9AC}" type="presOf" srcId="{DCAE4EC6-51C3-453A-81EC-33973E2B936B}" destId="{58AFF559-A8B4-47B8-A92F-AFC14057BDA4}" srcOrd="0" destOrd="1" presId="urn:microsoft.com/office/officeart/2005/8/layout/vList2"/>
    <dgm:cxn modelId="{10ECC564-48CB-47D1-8C10-20F33E5B72E3}" type="presOf" srcId="{855D7F54-80C2-448D-89B5-F96D313F02A4}" destId="{58AFF559-A8B4-47B8-A92F-AFC14057BDA4}" srcOrd="0" destOrd="2" presId="urn:microsoft.com/office/officeart/2005/8/layout/vList2"/>
    <dgm:cxn modelId="{ED2A4327-9FBA-43B2-BB30-72C458618F28}" type="presParOf" srcId="{16FF8E73-9AB8-4378-AE1C-AC664428DFAB}" destId="{E836B128-5BD2-46AB-B264-492F0A1CC3AE}" srcOrd="0" destOrd="0" presId="urn:microsoft.com/office/officeart/2005/8/layout/vList2"/>
    <dgm:cxn modelId="{A45CDDE7-2D5B-4C47-A392-1D2F61845653}" type="presParOf" srcId="{16FF8E73-9AB8-4378-AE1C-AC664428DFAB}" destId="{794CDB6C-9A69-47D6-BB6D-A08B72B41C87}" srcOrd="1" destOrd="0" presId="urn:microsoft.com/office/officeart/2005/8/layout/vList2"/>
    <dgm:cxn modelId="{70EFDE15-7C85-4F99-A7BA-72E10BD8C085}" type="presParOf" srcId="{16FF8E73-9AB8-4378-AE1C-AC664428DFAB}" destId="{5C043FC8-D6C1-4809-94B0-93C96E3DC163}" srcOrd="2" destOrd="0" presId="urn:microsoft.com/office/officeart/2005/8/layout/vList2"/>
    <dgm:cxn modelId="{77DDDBF6-FA64-4E7D-9E34-C317972C7248}" type="presParOf" srcId="{16FF8E73-9AB8-4378-AE1C-AC664428DFAB}" destId="{58AFF559-A8B4-47B8-A92F-AFC14057BDA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32B20A-81B9-4EFC-BE1E-125960915258}" type="doc">
      <dgm:prSet loTypeId="urn:microsoft.com/office/officeart/2005/8/layout/default#12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BBCB39F-DD93-4A09-93AE-66543D0DDEE1}">
      <dgm:prSet phldrT="[Text]"/>
      <dgm:spPr/>
      <dgm:t>
        <a:bodyPr/>
        <a:lstStyle/>
        <a:p>
          <a:r>
            <a:rPr lang="en-US" dirty="0" smtClean="0"/>
            <a:t>The operating system and other programs</a:t>
          </a:r>
          <a:endParaRPr lang="en-US" dirty="0"/>
        </a:p>
      </dgm:t>
    </dgm:pt>
    <dgm:pt modelId="{ABF05A42-BE5A-4C4B-A926-484D8AB6FA57}" type="parTrans" cxnId="{674C5B91-DDBD-41ED-A5C7-1500B813C144}">
      <dgm:prSet/>
      <dgm:spPr/>
      <dgm:t>
        <a:bodyPr/>
        <a:lstStyle/>
        <a:p>
          <a:endParaRPr lang="en-US"/>
        </a:p>
      </dgm:t>
    </dgm:pt>
    <dgm:pt modelId="{83878562-0F5D-45EB-A6F3-7FA2A36F600F}" type="sibTrans" cxnId="{674C5B91-DDBD-41ED-A5C7-1500B813C144}">
      <dgm:prSet/>
      <dgm:spPr/>
      <dgm:t>
        <a:bodyPr/>
        <a:lstStyle/>
        <a:p>
          <a:endParaRPr lang="en-US"/>
        </a:p>
      </dgm:t>
    </dgm:pt>
    <dgm:pt modelId="{50590502-C566-42B0-8DA8-17F2C634FDBA}">
      <dgm:prSet phldrT="[Text]"/>
      <dgm:spPr/>
      <dgm:t>
        <a:bodyPr/>
        <a:lstStyle/>
        <a:p>
          <a:r>
            <a:rPr lang="en-US" dirty="0" smtClean="0"/>
            <a:t>Applications</a:t>
          </a:r>
          <a:endParaRPr lang="en-US" dirty="0"/>
        </a:p>
      </dgm:t>
    </dgm:pt>
    <dgm:pt modelId="{35BF6953-AEBB-4B71-83FC-34D10B263104}" type="parTrans" cxnId="{EA8D5855-6279-46CB-9642-391713720190}">
      <dgm:prSet/>
      <dgm:spPr/>
      <dgm:t>
        <a:bodyPr/>
        <a:lstStyle/>
        <a:p>
          <a:endParaRPr lang="en-US"/>
        </a:p>
      </dgm:t>
    </dgm:pt>
    <dgm:pt modelId="{AB92FAF2-CEB2-4F77-88EB-41A3A77E150F}" type="sibTrans" cxnId="{EA8D5855-6279-46CB-9642-391713720190}">
      <dgm:prSet/>
      <dgm:spPr/>
      <dgm:t>
        <a:bodyPr/>
        <a:lstStyle/>
        <a:p>
          <a:endParaRPr lang="en-US"/>
        </a:p>
      </dgm:t>
    </dgm:pt>
    <dgm:pt modelId="{9AF22B55-DA6F-4462-B2EC-3625B03E8463}">
      <dgm:prSet phldrT="[Text]"/>
      <dgm:spPr/>
      <dgm:t>
        <a:bodyPr/>
        <a:lstStyle/>
        <a:p>
          <a:r>
            <a:rPr lang="en-US" dirty="0" smtClean="0"/>
            <a:t>Data being processed and the resulting information</a:t>
          </a:r>
          <a:endParaRPr lang="en-US" dirty="0"/>
        </a:p>
      </dgm:t>
    </dgm:pt>
    <dgm:pt modelId="{8248853C-ACFC-4EE8-9451-EF0D6E784717}" type="parTrans" cxnId="{BA1DDC5F-575C-4AFB-AF36-8B6401A4B276}">
      <dgm:prSet/>
      <dgm:spPr/>
      <dgm:t>
        <a:bodyPr/>
        <a:lstStyle/>
        <a:p>
          <a:endParaRPr lang="en-US"/>
        </a:p>
      </dgm:t>
    </dgm:pt>
    <dgm:pt modelId="{A7B3C698-04B6-41E3-8019-4112C81B74CF}" type="sibTrans" cxnId="{BA1DDC5F-575C-4AFB-AF36-8B6401A4B276}">
      <dgm:prSet/>
      <dgm:spPr/>
      <dgm:t>
        <a:bodyPr/>
        <a:lstStyle/>
        <a:p>
          <a:endParaRPr lang="en-US"/>
        </a:p>
      </dgm:t>
    </dgm:pt>
    <dgm:pt modelId="{390D7751-0347-4DFD-9F2E-2E347A857647}" type="pres">
      <dgm:prSet presAssocID="{5C32B20A-81B9-4EFC-BE1E-1259609152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62E1E4-0C2E-418F-B802-611E73C9745E}" type="pres">
      <dgm:prSet presAssocID="{EBBCB39F-DD93-4A09-93AE-66543D0DDE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83E61-70F4-4722-8068-E33408765161}" type="pres">
      <dgm:prSet presAssocID="{83878562-0F5D-45EB-A6F3-7FA2A36F600F}" presName="sibTrans" presStyleCnt="0"/>
      <dgm:spPr/>
    </dgm:pt>
    <dgm:pt modelId="{EF6B1359-B822-4DF0-81A9-CA5A95268A29}" type="pres">
      <dgm:prSet presAssocID="{50590502-C566-42B0-8DA8-17F2C634FD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F84BC-4F23-466E-AF92-0DA9046BA889}" type="pres">
      <dgm:prSet presAssocID="{AB92FAF2-CEB2-4F77-88EB-41A3A77E150F}" presName="sibTrans" presStyleCnt="0"/>
      <dgm:spPr/>
    </dgm:pt>
    <dgm:pt modelId="{642ED085-1118-47B9-8A59-16152F58BED8}" type="pres">
      <dgm:prSet presAssocID="{9AF22B55-DA6F-4462-B2EC-3625B03E84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B86400-3588-4822-9C93-9B5638D65C05}" type="presOf" srcId="{EBBCB39F-DD93-4A09-93AE-66543D0DDEE1}" destId="{A562E1E4-0C2E-418F-B802-611E73C9745E}" srcOrd="0" destOrd="0" presId="urn:microsoft.com/office/officeart/2005/8/layout/default#12"/>
    <dgm:cxn modelId="{769431FF-5D9C-4B4F-A03A-FB033F483DF2}" type="presOf" srcId="{5C32B20A-81B9-4EFC-BE1E-125960915258}" destId="{390D7751-0347-4DFD-9F2E-2E347A857647}" srcOrd="0" destOrd="0" presId="urn:microsoft.com/office/officeart/2005/8/layout/default#12"/>
    <dgm:cxn modelId="{ABEAF883-0E1C-42B8-AB0C-BF96D568CDE1}" type="presOf" srcId="{50590502-C566-42B0-8DA8-17F2C634FDBA}" destId="{EF6B1359-B822-4DF0-81A9-CA5A95268A29}" srcOrd="0" destOrd="0" presId="urn:microsoft.com/office/officeart/2005/8/layout/default#12"/>
    <dgm:cxn modelId="{3E3F35DD-53DB-4D8B-B990-DC2AB07A87E6}" type="presOf" srcId="{9AF22B55-DA6F-4462-B2EC-3625B03E8463}" destId="{642ED085-1118-47B9-8A59-16152F58BED8}" srcOrd="0" destOrd="0" presId="urn:microsoft.com/office/officeart/2005/8/layout/default#12"/>
    <dgm:cxn modelId="{BA1DDC5F-575C-4AFB-AF36-8B6401A4B276}" srcId="{5C32B20A-81B9-4EFC-BE1E-125960915258}" destId="{9AF22B55-DA6F-4462-B2EC-3625B03E8463}" srcOrd="2" destOrd="0" parTransId="{8248853C-ACFC-4EE8-9451-EF0D6E784717}" sibTransId="{A7B3C698-04B6-41E3-8019-4112C81B74CF}"/>
    <dgm:cxn modelId="{EA8D5855-6279-46CB-9642-391713720190}" srcId="{5C32B20A-81B9-4EFC-BE1E-125960915258}" destId="{50590502-C566-42B0-8DA8-17F2C634FDBA}" srcOrd="1" destOrd="0" parTransId="{35BF6953-AEBB-4B71-83FC-34D10B263104}" sibTransId="{AB92FAF2-CEB2-4F77-88EB-41A3A77E150F}"/>
    <dgm:cxn modelId="{674C5B91-DDBD-41ED-A5C7-1500B813C144}" srcId="{5C32B20A-81B9-4EFC-BE1E-125960915258}" destId="{EBBCB39F-DD93-4A09-93AE-66543D0DDEE1}" srcOrd="0" destOrd="0" parTransId="{ABF05A42-BE5A-4C4B-A926-484D8AB6FA57}" sibTransId="{83878562-0F5D-45EB-A6F3-7FA2A36F600F}"/>
    <dgm:cxn modelId="{8D4E53C7-A843-41BC-9A48-DBC475F22348}" type="presParOf" srcId="{390D7751-0347-4DFD-9F2E-2E347A857647}" destId="{A562E1E4-0C2E-418F-B802-611E73C9745E}" srcOrd="0" destOrd="0" presId="urn:microsoft.com/office/officeart/2005/8/layout/default#12"/>
    <dgm:cxn modelId="{7AFA8343-F2A4-4280-BE63-0979E32D81FA}" type="presParOf" srcId="{390D7751-0347-4DFD-9F2E-2E347A857647}" destId="{9D683E61-70F4-4722-8068-E33408765161}" srcOrd="1" destOrd="0" presId="urn:microsoft.com/office/officeart/2005/8/layout/default#12"/>
    <dgm:cxn modelId="{4A31EE5B-7AC9-4458-B6F8-66A9C7778948}" type="presParOf" srcId="{390D7751-0347-4DFD-9F2E-2E347A857647}" destId="{EF6B1359-B822-4DF0-81A9-CA5A95268A29}" srcOrd="2" destOrd="0" presId="urn:microsoft.com/office/officeart/2005/8/layout/default#12"/>
    <dgm:cxn modelId="{DF87BA04-E22A-402E-8C26-430B43634BDB}" type="presParOf" srcId="{390D7751-0347-4DFD-9F2E-2E347A857647}" destId="{5F8F84BC-4F23-466E-AF92-0DA9046BA889}" srcOrd="3" destOrd="0" presId="urn:microsoft.com/office/officeart/2005/8/layout/default#12"/>
    <dgm:cxn modelId="{8B453CFB-DB10-4DE6-8694-1CD91612F26E}" type="presParOf" srcId="{390D7751-0347-4DFD-9F2E-2E347A857647}" destId="{642ED085-1118-47B9-8A59-16152F58BED8}" srcOrd="4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288C46-6AD8-46E7-A4CF-B96DF41117A3}" type="doc">
      <dgm:prSet loTypeId="urn:microsoft.com/office/officeart/2005/8/layout/lProcess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9980DF9-BC54-4DC4-BF78-377DD6080FA1}">
      <dgm:prSet/>
      <dgm:spPr/>
      <dgm:t>
        <a:bodyPr/>
        <a:lstStyle/>
        <a:p>
          <a:r>
            <a:rPr lang="en-US" dirty="0" smtClean="0"/>
            <a:t>Volatile memory</a:t>
          </a:r>
          <a:endParaRPr lang="en-US" dirty="0"/>
        </a:p>
      </dgm:t>
    </dgm:pt>
    <dgm:pt modelId="{3725053B-61FD-4FAE-A89E-423C2BA6B46B}" type="parTrans" cxnId="{E5E92996-7882-4B58-AFB3-C71942D07F61}">
      <dgm:prSet/>
      <dgm:spPr/>
      <dgm:t>
        <a:bodyPr/>
        <a:lstStyle/>
        <a:p>
          <a:endParaRPr lang="en-US"/>
        </a:p>
      </dgm:t>
    </dgm:pt>
    <dgm:pt modelId="{F73C6D24-787E-4DEC-B33F-D7C737279B9F}" type="sibTrans" cxnId="{E5E92996-7882-4B58-AFB3-C71942D07F61}">
      <dgm:prSet/>
      <dgm:spPr/>
      <dgm:t>
        <a:bodyPr/>
        <a:lstStyle/>
        <a:p>
          <a:endParaRPr lang="en-US"/>
        </a:p>
      </dgm:t>
    </dgm:pt>
    <dgm:pt modelId="{0F1D1E59-2857-4D34-B753-0F07CEEA8167}">
      <dgm:prSet/>
      <dgm:spPr/>
      <dgm:t>
        <a:bodyPr/>
        <a:lstStyle/>
        <a:p>
          <a:r>
            <a:rPr lang="en-US" dirty="0" smtClean="0"/>
            <a:t>Nonvolatile memory</a:t>
          </a:r>
          <a:endParaRPr lang="en-US" dirty="0"/>
        </a:p>
      </dgm:t>
    </dgm:pt>
    <dgm:pt modelId="{A3E14531-9C27-4731-9105-496567145C75}" type="parTrans" cxnId="{EA823165-DA5E-45F3-A201-C58D238023C4}">
      <dgm:prSet/>
      <dgm:spPr/>
      <dgm:t>
        <a:bodyPr/>
        <a:lstStyle/>
        <a:p>
          <a:endParaRPr lang="en-US"/>
        </a:p>
      </dgm:t>
    </dgm:pt>
    <dgm:pt modelId="{9FF0D858-DDC7-4782-9846-5EF009C02A0D}" type="sibTrans" cxnId="{EA823165-DA5E-45F3-A201-C58D238023C4}">
      <dgm:prSet/>
      <dgm:spPr/>
      <dgm:t>
        <a:bodyPr/>
        <a:lstStyle/>
        <a:p>
          <a:endParaRPr lang="en-US"/>
        </a:p>
      </dgm:t>
    </dgm:pt>
    <dgm:pt modelId="{12E4A719-A81C-4D11-B7AC-AD79124462A6}">
      <dgm:prSet/>
      <dgm:spPr/>
      <dgm:t>
        <a:bodyPr/>
        <a:lstStyle/>
        <a:p>
          <a:r>
            <a:rPr lang="en-US" dirty="0" smtClean="0"/>
            <a:t>Loses its contents when power is turned off</a:t>
          </a:r>
          <a:endParaRPr lang="en-US" dirty="0"/>
        </a:p>
      </dgm:t>
    </dgm:pt>
    <dgm:pt modelId="{791C4B86-DAEE-4C8A-B94E-2CD9C84E24A3}" type="parTrans" cxnId="{CE98427A-AEA6-460B-944D-C0C6DF0B2F83}">
      <dgm:prSet/>
      <dgm:spPr/>
      <dgm:t>
        <a:bodyPr/>
        <a:lstStyle/>
        <a:p>
          <a:endParaRPr lang="en-US"/>
        </a:p>
      </dgm:t>
    </dgm:pt>
    <dgm:pt modelId="{9DE52AEF-29F7-476C-859C-E8F11F79712E}" type="sibTrans" cxnId="{CE98427A-AEA6-460B-944D-C0C6DF0B2F83}">
      <dgm:prSet/>
      <dgm:spPr/>
      <dgm:t>
        <a:bodyPr/>
        <a:lstStyle/>
        <a:p>
          <a:endParaRPr lang="en-US"/>
        </a:p>
      </dgm:t>
    </dgm:pt>
    <dgm:pt modelId="{5D9C0A5A-AA49-4D91-941E-A5D64AE24473}">
      <dgm:prSet/>
      <dgm:spPr/>
      <dgm:t>
        <a:bodyPr/>
        <a:lstStyle/>
        <a:p>
          <a:r>
            <a:rPr lang="en-US" dirty="0" smtClean="0"/>
            <a:t>Does not lose contents when power is removed</a:t>
          </a:r>
          <a:endParaRPr lang="en-US" dirty="0"/>
        </a:p>
      </dgm:t>
    </dgm:pt>
    <dgm:pt modelId="{B02B6BAA-918C-42C2-84CF-AB65019EEC8F}" type="parTrans" cxnId="{73F48D63-81AB-4507-B342-E4F6D189C412}">
      <dgm:prSet/>
      <dgm:spPr/>
      <dgm:t>
        <a:bodyPr/>
        <a:lstStyle/>
        <a:p>
          <a:endParaRPr lang="en-US"/>
        </a:p>
      </dgm:t>
    </dgm:pt>
    <dgm:pt modelId="{3BE541FA-A219-499E-A4BB-ADA0ABE8E879}" type="sibTrans" cxnId="{73F48D63-81AB-4507-B342-E4F6D189C412}">
      <dgm:prSet/>
      <dgm:spPr/>
      <dgm:t>
        <a:bodyPr/>
        <a:lstStyle/>
        <a:p>
          <a:endParaRPr lang="en-US"/>
        </a:p>
      </dgm:t>
    </dgm:pt>
    <dgm:pt modelId="{7E1D3F08-7DE9-4131-9BCD-739AB6DBE449}">
      <dgm:prSet/>
      <dgm:spPr/>
      <dgm:t>
        <a:bodyPr/>
        <a:lstStyle/>
        <a:p>
          <a:r>
            <a:rPr lang="en-US" dirty="0" smtClean="0"/>
            <a:t>Example includes </a:t>
          </a:r>
          <a:r>
            <a:rPr lang="en-US" b="1" dirty="0" smtClean="0">
              <a:solidFill>
                <a:srgbClr val="DB7531"/>
              </a:solidFill>
            </a:rPr>
            <a:t>RAM</a:t>
          </a:r>
          <a:endParaRPr lang="en-US" b="1" dirty="0">
            <a:solidFill>
              <a:srgbClr val="DB7531"/>
            </a:solidFill>
          </a:endParaRPr>
        </a:p>
      </dgm:t>
    </dgm:pt>
    <dgm:pt modelId="{5F124ED5-206C-4E40-969C-14DC019F41A2}" type="parTrans" cxnId="{9CAFEB8C-EEC3-4A69-9FA1-0F2AA6FC147B}">
      <dgm:prSet/>
      <dgm:spPr/>
      <dgm:t>
        <a:bodyPr/>
        <a:lstStyle/>
        <a:p>
          <a:endParaRPr lang="en-US"/>
        </a:p>
      </dgm:t>
    </dgm:pt>
    <dgm:pt modelId="{B4D585FC-DF30-4BF2-85B1-89B7B63D13C5}" type="sibTrans" cxnId="{9CAFEB8C-EEC3-4A69-9FA1-0F2AA6FC147B}">
      <dgm:prSet/>
      <dgm:spPr/>
      <dgm:t>
        <a:bodyPr/>
        <a:lstStyle/>
        <a:p>
          <a:endParaRPr lang="en-US"/>
        </a:p>
      </dgm:t>
    </dgm:pt>
    <dgm:pt modelId="{BF2414C7-634F-4E79-8667-984CE1CB5B88}">
      <dgm:prSet/>
      <dgm:spPr/>
      <dgm:t>
        <a:bodyPr/>
        <a:lstStyle/>
        <a:p>
          <a:r>
            <a:rPr lang="en-US" dirty="0" smtClean="0"/>
            <a:t>Examples include ROM, flash memory, and CMOS</a:t>
          </a:r>
          <a:endParaRPr lang="en-US" dirty="0"/>
        </a:p>
      </dgm:t>
    </dgm:pt>
    <dgm:pt modelId="{005509D1-244E-40C7-A5A4-54C914A3A717}" type="parTrans" cxnId="{3F532CEA-F8FD-49FE-A4ED-F189352D0257}">
      <dgm:prSet/>
      <dgm:spPr/>
      <dgm:t>
        <a:bodyPr/>
        <a:lstStyle/>
        <a:p>
          <a:endParaRPr lang="en-US"/>
        </a:p>
      </dgm:t>
    </dgm:pt>
    <dgm:pt modelId="{BB0B6F95-3C21-4ED2-9B18-008C1C97F63F}" type="sibTrans" cxnId="{3F532CEA-F8FD-49FE-A4ED-F189352D0257}">
      <dgm:prSet/>
      <dgm:spPr/>
      <dgm:t>
        <a:bodyPr/>
        <a:lstStyle/>
        <a:p>
          <a:endParaRPr lang="en-US"/>
        </a:p>
      </dgm:t>
    </dgm:pt>
    <dgm:pt modelId="{A3FA787B-E6D9-4DEB-8539-FC4194DB434B}" type="pres">
      <dgm:prSet presAssocID="{BD288C46-6AD8-46E7-A4CF-B96DF41117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F35D53-320D-4B9F-84D4-E907F346D36A}" type="pres">
      <dgm:prSet presAssocID="{F9980DF9-BC54-4DC4-BF78-377DD6080FA1}" presName="compNode" presStyleCnt="0"/>
      <dgm:spPr/>
    </dgm:pt>
    <dgm:pt modelId="{0A865693-2122-4977-9FC9-9B88DCED84BF}" type="pres">
      <dgm:prSet presAssocID="{F9980DF9-BC54-4DC4-BF78-377DD6080FA1}" presName="aNode" presStyleLbl="bgShp" presStyleIdx="0" presStyleCnt="2"/>
      <dgm:spPr/>
      <dgm:t>
        <a:bodyPr/>
        <a:lstStyle/>
        <a:p>
          <a:endParaRPr lang="en-US"/>
        </a:p>
      </dgm:t>
    </dgm:pt>
    <dgm:pt modelId="{F7362C79-76C4-44A4-94F7-91AEC7737155}" type="pres">
      <dgm:prSet presAssocID="{F9980DF9-BC54-4DC4-BF78-377DD6080FA1}" presName="textNode" presStyleLbl="bgShp" presStyleIdx="0" presStyleCnt="2"/>
      <dgm:spPr/>
      <dgm:t>
        <a:bodyPr/>
        <a:lstStyle/>
        <a:p>
          <a:endParaRPr lang="en-US"/>
        </a:p>
      </dgm:t>
    </dgm:pt>
    <dgm:pt modelId="{210C77FE-4E3D-469A-BC00-D082D4ACC743}" type="pres">
      <dgm:prSet presAssocID="{F9980DF9-BC54-4DC4-BF78-377DD6080FA1}" presName="compChildNode" presStyleCnt="0"/>
      <dgm:spPr/>
    </dgm:pt>
    <dgm:pt modelId="{E4C6087C-87DF-4978-811E-E8890BF782C4}" type="pres">
      <dgm:prSet presAssocID="{F9980DF9-BC54-4DC4-BF78-377DD6080FA1}" presName="theInnerList" presStyleCnt="0"/>
      <dgm:spPr/>
    </dgm:pt>
    <dgm:pt modelId="{65862F7F-38CA-482B-A810-670723DAB9C1}" type="pres">
      <dgm:prSet presAssocID="{12E4A719-A81C-4D11-B7AC-AD79124462A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3DD07-BEC7-404D-B8C0-8B3C6DD658B5}" type="pres">
      <dgm:prSet presAssocID="{12E4A719-A81C-4D11-B7AC-AD79124462A6}" presName="aSpace2" presStyleCnt="0"/>
      <dgm:spPr/>
    </dgm:pt>
    <dgm:pt modelId="{B9F3C75F-0626-4ED0-80B2-4C89036CB206}" type="pres">
      <dgm:prSet presAssocID="{7E1D3F08-7DE9-4131-9BCD-739AB6DBE449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2C90F-E848-4A79-BDCC-9F1F0924202A}" type="pres">
      <dgm:prSet presAssocID="{F9980DF9-BC54-4DC4-BF78-377DD6080FA1}" presName="aSpace" presStyleCnt="0"/>
      <dgm:spPr/>
    </dgm:pt>
    <dgm:pt modelId="{CF6D07D0-86FC-450C-8EC4-2C231B7FA8E3}" type="pres">
      <dgm:prSet presAssocID="{0F1D1E59-2857-4D34-B753-0F07CEEA8167}" presName="compNode" presStyleCnt="0"/>
      <dgm:spPr/>
    </dgm:pt>
    <dgm:pt modelId="{41378319-0DA7-4152-A354-51339324D5C0}" type="pres">
      <dgm:prSet presAssocID="{0F1D1E59-2857-4D34-B753-0F07CEEA8167}" presName="aNode" presStyleLbl="bgShp" presStyleIdx="1" presStyleCnt="2"/>
      <dgm:spPr/>
      <dgm:t>
        <a:bodyPr/>
        <a:lstStyle/>
        <a:p>
          <a:endParaRPr lang="en-US"/>
        </a:p>
      </dgm:t>
    </dgm:pt>
    <dgm:pt modelId="{358B602E-F3C2-409D-8654-F5E1400278A0}" type="pres">
      <dgm:prSet presAssocID="{0F1D1E59-2857-4D34-B753-0F07CEEA8167}" presName="textNode" presStyleLbl="bgShp" presStyleIdx="1" presStyleCnt="2"/>
      <dgm:spPr/>
      <dgm:t>
        <a:bodyPr/>
        <a:lstStyle/>
        <a:p>
          <a:endParaRPr lang="en-US"/>
        </a:p>
      </dgm:t>
    </dgm:pt>
    <dgm:pt modelId="{9F2B515D-714E-41A7-A2D0-B38F65D552AD}" type="pres">
      <dgm:prSet presAssocID="{0F1D1E59-2857-4D34-B753-0F07CEEA8167}" presName="compChildNode" presStyleCnt="0"/>
      <dgm:spPr/>
    </dgm:pt>
    <dgm:pt modelId="{25ADB5C0-2B4E-46DF-B535-E67D0B566148}" type="pres">
      <dgm:prSet presAssocID="{0F1D1E59-2857-4D34-B753-0F07CEEA8167}" presName="theInnerList" presStyleCnt="0"/>
      <dgm:spPr/>
    </dgm:pt>
    <dgm:pt modelId="{435F791F-03FA-46A0-8D22-BD3A639B30BB}" type="pres">
      <dgm:prSet presAssocID="{5D9C0A5A-AA49-4D91-941E-A5D64AE24473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300E8-F52E-49DB-AAA3-B359A9C85B1A}" type="pres">
      <dgm:prSet presAssocID="{5D9C0A5A-AA49-4D91-941E-A5D64AE24473}" presName="aSpace2" presStyleCnt="0"/>
      <dgm:spPr/>
    </dgm:pt>
    <dgm:pt modelId="{E23075CE-5431-43ED-9EE4-D9B721BA561E}" type="pres">
      <dgm:prSet presAssocID="{BF2414C7-634F-4E79-8667-984CE1CB5B88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CEA9E-6B9C-45B7-A686-164E3B4AB600}" type="presOf" srcId="{BF2414C7-634F-4E79-8667-984CE1CB5B88}" destId="{E23075CE-5431-43ED-9EE4-D9B721BA561E}" srcOrd="0" destOrd="0" presId="urn:microsoft.com/office/officeart/2005/8/layout/lProcess2"/>
    <dgm:cxn modelId="{73F48D63-81AB-4507-B342-E4F6D189C412}" srcId="{0F1D1E59-2857-4D34-B753-0F07CEEA8167}" destId="{5D9C0A5A-AA49-4D91-941E-A5D64AE24473}" srcOrd="0" destOrd="0" parTransId="{B02B6BAA-918C-42C2-84CF-AB65019EEC8F}" sibTransId="{3BE541FA-A219-499E-A4BB-ADA0ABE8E879}"/>
    <dgm:cxn modelId="{3D222A0D-22B6-49AB-BD1C-5E831F6AE345}" type="presOf" srcId="{12E4A719-A81C-4D11-B7AC-AD79124462A6}" destId="{65862F7F-38CA-482B-A810-670723DAB9C1}" srcOrd="0" destOrd="0" presId="urn:microsoft.com/office/officeart/2005/8/layout/lProcess2"/>
    <dgm:cxn modelId="{54C0E6F3-4C47-491F-8E4B-189C5F6D2B47}" type="presOf" srcId="{7E1D3F08-7DE9-4131-9BCD-739AB6DBE449}" destId="{B9F3C75F-0626-4ED0-80B2-4C89036CB206}" srcOrd="0" destOrd="0" presId="urn:microsoft.com/office/officeart/2005/8/layout/lProcess2"/>
    <dgm:cxn modelId="{0D4E1998-D921-44A5-9960-2A3BCB545DA9}" type="presOf" srcId="{BD288C46-6AD8-46E7-A4CF-B96DF41117A3}" destId="{A3FA787B-E6D9-4DEB-8539-FC4194DB434B}" srcOrd="0" destOrd="0" presId="urn:microsoft.com/office/officeart/2005/8/layout/lProcess2"/>
    <dgm:cxn modelId="{3F532CEA-F8FD-49FE-A4ED-F189352D0257}" srcId="{0F1D1E59-2857-4D34-B753-0F07CEEA8167}" destId="{BF2414C7-634F-4E79-8667-984CE1CB5B88}" srcOrd="1" destOrd="0" parTransId="{005509D1-244E-40C7-A5A4-54C914A3A717}" sibTransId="{BB0B6F95-3C21-4ED2-9B18-008C1C97F63F}"/>
    <dgm:cxn modelId="{D1D3C220-75DA-45DE-AFBD-D34C4AFC72F9}" type="presOf" srcId="{F9980DF9-BC54-4DC4-BF78-377DD6080FA1}" destId="{F7362C79-76C4-44A4-94F7-91AEC7737155}" srcOrd="1" destOrd="0" presId="urn:microsoft.com/office/officeart/2005/8/layout/lProcess2"/>
    <dgm:cxn modelId="{9CAFEB8C-EEC3-4A69-9FA1-0F2AA6FC147B}" srcId="{F9980DF9-BC54-4DC4-BF78-377DD6080FA1}" destId="{7E1D3F08-7DE9-4131-9BCD-739AB6DBE449}" srcOrd="1" destOrd="0" parTransId="{5F124ED5-206C-4E40-969C-14DC019F41A2}" sibTransId="{B4D585FC-DF30-4BF2-85B1-89B7B63D13C5}"/>
    <dgm:cxn modelId="{CE98427A-AEA6-460B-944D-C0C6DF0B2F83}" srcId="{F9980DF9-BC54-4DC4-BF78-377DD6080FA1}" destId="{12E4A719-A81C-4D11-B7AC-AD79124462A6}" srcOrd="0" destOrd="0" parTransId="{791C4B86-DAEE-4C8A-B94E-2CD9C84E24A3}" sibTransId="{9DE52AEF-29F7-476C-859C-E8F11F79712E}"/>
    <dgm:cxn modelId="{EA823165-DA5E-45F3-A201-C58D238023C4}" srcId="{BD288C46-6AD8-46E7-A4CF-B96DF41117A3}" destId="{0F1D1E59-2857-4D34-B753-0F07CEEA8167}" srcOrd="1" destOrd="0" parTransId="{A3E14531-9C27-4731-9105-496567145C75}" sibTransId="{9FF0D858-DDC7-4782-9846-5EF009C02A0D}"/>
    <dgm:cxn modelId="{E5E92996-7882-4B58-AFB3-C71942D07F61}" srcId="{BD288C46-6AD8-46E7-A4CF-B96DF41117A3}" destId="{F9980DF9-BC54-4DC4-BF78-377DD6080FA1}" srcOrd="0" destOrd="0" parTransId="{3725053B-61FD-4FAE-A89E-423C2BA6B46B}" sibTransId="{F73C6D24-787E-4DEC-B33F-D7C737279B9F}"/>
    <dgm:cxn modelId="{BB131C5A-26E5-4AE1-A49F-1BD5406CD765}" type="presOf" srcId="{0F1D1E59-2857-4D34-B753-0F07CEEA8167}" destId="{41378319-0DA7-4152-A354-51339324D5C0}" srcOrd="0" destOrd="0" presId="urn:microsoft.com/office/officeart/2005/8/layout/lProcess2"/>
    <dgm:cxn modelId="{FA964BA6-812F-46BD-91C8-D92736C42B75}" type="presOf" srcId="{F9980DF9-BC54-4DC4-BF78-377DD6080FA1}" destId="{0A865693-2122-4977-9FC9-9B88DCED84BF}" srcOrd="0" destOrd="0" presId="urn:microsoft.com/office/officeart/2005/8/layout/lProcess2"/>
    <dgm:cxn modelId="{5C3E8D1F-C79C-4DEC-B91C-ADBE3E7F39CB}" type="presOf" srcId="{0F1D1E59-2857-4D34-B753-0F07CEEA8167}" destId="{358B602E-F3C2-409D-8654-F5E1400278A0}" srcOrd="1" destOrd="0" presId="urn:microsoft.com/office/officeart/2005/8/layout/lProcess2"/>
    <dgm:cxn modelId="{B9D7CDA9-834C-406F-B347-438991484F74}" type="presOf" srcId="{5D9C0A5A-AA49-4D91-941E-A5D64AE24473}" destId="{435F791F-03FA-46A0-8D22-BD3A639B30BB}" srcOrd="0" destOrd="0" presId="urn:microsoft.com/office/officeart/2005/8/layout/lProcess2"/>
    <dgm:cxn modelId="{7893F42A-0488-47FA-94D7-6131CD34DA8F}" type="presParOf" srcId="{A3FA787B-E6D9-4DEB-8539-FC4194DB434B}" destId="{56F35D53-320D-4B9F-84D4-E907F346D36A}" srcOrd="0" destOrd="0" presId="urn:microsoft.com/office/officeart/2005/8/layout/lProcess2"/>
    <dgm:cxn modelId="{D937597E-110F-4F68-847B-F9D66AE50868}" type="presParOf" srcId="{56F35D53-320D-4B9F-84D4-E907F346D36A}" destId="{0A865693-2122-4977-9FC9-9B88DCED84BF}" srcOrd="0" destOrd="0" presId="urn:microsoft.com/office/officeart/2005/8/layout/lProcess2"/>
    <dgm:cxn modelId="{E4DD061E-19EB-4F5D-87CF-E8B8617BC3AA}" type="presParOf" srcId="{56F35D53-320D-4B9F-84D4-E907F346D36A}" destId="{F7362C79-76C4-44A4-94F7-91AEC7737155}" srcOrd="1" destOrd="0" presId="urn:microsoft.com/office/officeart/2005/8/layout/lProcess2"/>
    <dgm:cxn modelId="{CDC9114F-0DC2-4DC7-B4B6-250789FEF0AF}" type="presParOf" srcId="{56F35D53-320D-4B9F-84D4-E907F346D36A}" destId="{210C77FE-4E3D-469A-BC00-D082D4ACC743}" srcOrd="2" destOrd="0" presId="urn:microsoft.com/office/officeart/2005/8/layout/lProcess2"/>
    <dgm:cxn modelId="{8500F221-B959-48B2-8184-E2600187F437}" type="presParOf" srcId="{210C77FE-4E3D-469A-BC00-D082D4ACC743}" destId="{E4C6087C-87DF-4978-811E-E8890BF782C4}" srcOrd="0" destOrd="0" presId="urn:microsoft.com/office/officeart/2005/8/layout/lProcess2"/>
    <dgm:cxn modelId="{AA471FAA-DCD5-4D01-92D3-F976916648AC}" type="presParOf" srcId="{E4C6087C-87DF-4978-811E-E8890BF782C4}" destId="{65862F7F-38CA-482B-A810-670723DAB9C1}" srcOrd="0" destOrd="0" presId="urn:microsoft.com/office/officeart/2005/8/layout/lProcess2"/>
    <dgm:cxn modelId="{1482F141-8931-4275-9D9F-6A0BC128BA0D}" type="presParOf" srcId="{E4C6087C-87DF-4978-811E-E8890BF782C4}" destId="{4183DD07-BEC7-404D-B8C0-8B3C6DD658B5}" srcOrd="1" destOrd="0" presId="urn:microsoft.com/office/officeart/2005/8/layout/lProcess2"/>
    <dgm:cxn modelId="{4A0D316E-974B-467C-9C03-D967004AB3C7}" type="presParOf" srcId="{E4C6087C-87DF-4978-811E-E8890BF782C4}" destId="{B9F3C75F-0626-4ED0-80B2-4C89036CB206}" srcOrd="2" destOrd="0" presId="urn:microsoft.com/office/officeart/2005/8/layout/lProcess2"/>
    <dgm:cxn modelId="{0900749F-6DCC-4792-A028-272470568E40}" type="presParOf" srcId="{A3FA787B-E6D9-4DEB-8539-FC4194DB434B}" destId="{FCE2C90F-E848-4A79-BDCC-9F1F0924202A}" srcOrd="1" destOrd="0" presId="urn:microsoft.com/office/officeart/2005/8/layout/lProcess2"/>
    <dgm:cxn modelId="{8470760E-7482-4396-A4C9-DED97368AFE2}" type="presParOf" srcId="{A3FA787B-E6D9-4DEB-8539-FC4194DB434B}" destId="{CF6D07D0-86FC-450C-8EC4-2C231B7FA8E3}" srcOrd="2" destOrd="0" presId="urn:microsoft.com/office/officeart/2005/8/layout/lProcess2"/>
    <dgm:cxn modelId="{20931DEE-1E52-4B26-86AB-573E609BE491}" type="presParOf" srcId="{CF6D07D0-86FC-450C-8EC4-2C231B7FA8E3}" destId="{41378319-0DA7-4152-A354-51339324D5C0}" srcOrd="0" destOrd="0" presId="urn:microsoft.com/office/officeart/2005/8/layout/lProcess2"/>
    <dgm:cxn modelId="{EF5109E7-C68E-4E48-90E9-9C19B2514E0D}" type="presParOf" srcId="{CF6D07D0-86FC-450C-8EC4-2C231B7FA8E3}" destId="{358B602E-F3C2-409D-8654-F5E1400278A0}" srcOrd="1" destOrd="0" presId="urn:microsoft.com/office/officeart/2005/8/layout/lProcess2"/>
    <dgm:cxn modelId="{8E51D087-71E8-4E0A-9CDF-A384EBF77BFD}" type="presParOf" srcId="{CF6D07D0-86FC-450C-8EC4-2C231B7FA8E3}" destId="{9F2B515D-714E-41A7-A2D0-B38F65D552AD}" srcOrd="2" destOrd="0" presId="urn:microsoft.com/office/officeart/2005/8/layout/lProcess2"/>
    <dgm:cxn modelId="{1EF05CA9-19AB-407A-BD77-136752640457}" type="presParOf" srcId="{9F2B515D-714E-41A7-A2D0-B38F65D552AD}" destId="{25ADB5C0-2B4E-46DF-B535-E67D0B566148}" srcOrd="0" destOrd="0" presId="urn:microsoft.com/office/officeart/2005/8/layout/lProcess2"/>
    <dgm:cxn modelId="{97C6DA46-89FE-4ABE-B814-B8A2C0D91D3C}" type="presParOf" srcId="{25ADB5C0-2B4E-46DF-B535-E67D0B566148}" destId="{435F791F-03FA-46A0-8D22-BD3A639B30BB}" srcOrd="0" destOrd="0" presId="urn:microsoft.com/office/officeart/2005/8/layout/lProcess2"/>
    <dgm:cxn modelId="{ABABAB36-A842-4200-BD3F-0203BE364167}" type="presParOf" srcId="{25ADB5C0-2B4E-46DF-B535-E67D0B566148}" destId="{2F0300E8-F52E-49DB-AAA3-B359A9C85B1A}" srcOrd="1" destOrd="0" presId="urn:microsoft.com/office/officeart/2005/8/layout/lProcess2"/>
    <dgm:cxn modelId="{54AD3967-2F2C-4AD1-AB1C-9983CE9E786C}" type="presParOf" srcId="{25ADB5C0-2B4E-46DF-B535-E67D0B566148}" destId="{E23075CE-5431-43ED-9EE4-D9B721BA561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D3CD01-6CDF-4C71-A123-C7C85782DB34}" type="doc">
      <dgm:prSet loTypeId="urn:microsoft.com/office/officeart/2005/8/layout/default#13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B22A832-F9DA-4335-BB8B-D046B7576135}">
      <dgm:prSet phldrT="[Text]"/>
      <dgm:spPr/>
      <dgm:t>
        <a:bodyPr/>
        <a:lstStyle/>
        <a:p>
          <a:r>
            <a:rPr lang="en-US" dirty="0" smtClean="0"/>
            <a:t>Dynamic RAM (DRAM)</a:t>
          </a:r>
          <a:endParaRPr lang="en-US" dirty="0"/>
        </a:p>
      </dgm:t>
    </dgm:pt>
    <dgm:pt modelId="{4DF11FC1-0272-45B5-A74E-173B2C67AC07}" type="parTrans" cxnId="{ABE87DF9-845A-4186-ADE7-2C423BF3D441}">
      <dgm:prSet/>
      <dgm:spPr/>
      <dgm:t>
        <a:bodyPr/>
        <a:lstStyle/>
        <a:p>
          <a:endParaRPr lang="en-US"/>
        </a:p>
      </dgm:t>
    </dgm:pt>
    <dgm:pt modelId="{469B7EEE-8935-4B83-96F0-3DCFBEEB2B3D}" type="sibTrans" cxnId="{ABE87DF9-845A-4186-ADE7-2C423BF3D441}">
      <dgm:prSet/>
      <dgm:spPr/>
      <dgm:t>
        <a:bodyPr/>
        <a:lstStyle/>
        <a:p>
          <a:endParaRPr lang="en-US"/>
        </a:p>
      </dgm:t>
    </dgm:pt>
    <dgm:pt modelId="{3D7CF427-20CA-4494-8372-0293F0682A77}">
      <dgm:prSet phldrT="[Text]"/>
      <dgm:spPr/>
      <dgm:t>
        <a:bodyPr/>
        <a:lstStyle/>
        <a:p>
          <a:r>
            <a:rPr lang="en-US" dirty="0" smtClean="0"/>
            <a:t>Static RAM (SRAM)</a:t>
          </a:r>
          <a:endParaRPr lang="en-US" dirty="0"/>
        </a:p>
      </dgm:t>
    </dgm:pt>
    <dgm:pt modelId="{90897C7E-2FF3-4C39-BD70-68A3A2D2E838}" type="parTrans" cxnId="{C07E1935-C1D8-461A-BDC3-C3E58CA13955}">
      <dgm:prSet/>
      <dgm:spPr/>
      <dgm:t>
        <a:bodyPr/>
        <a:lstStyle/>
        <a:p>
          <a:endParaRPr lang="en-US"/>
        </a:p>
      </dgm:t>
    </dgm:pt>
    <dgm:pt modelId="{985901BD-66A3-49C6-BA66-38A4A5BC2B55}" type="sibTrans" cxnId="{C07E1935-C1D8-461A-BDC3-C3E58CA13955}">
      <dgm:prSet/>
      <dgm:spPr/>
      <dgm:t>
        <a:bodyPr/>
        <a:lstStyle/>
        <a:p>
          <a:endParaRPr lang="en-US"/>
        </a:p>
      </dgm:t>
    </dgm:pt>
    <dgm:pt modelId="{B959E24A-7124-4E6B-B1CC-DFB261CFCBA7}" type="pres">
      <dgm:prSet presAssocID="{49D3CD01-6CDF-4C71-A123-C7C85782DB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1C28AE-50F4-4EEA-87E8-F31C9D4EDE0F}" type="pres">
      <dgm:prSet presAssocID="{2B22A832-F9DA-4335-BB8B-D046B7576135}" presName="node" presStyleLbl="node1" presStyleIdx="0" presStyleCnt="2" custScaleY="55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374EF-A640-4813-843F-005F9C44A2C6}" type="pres">
      <dgm:prSet presAssocID="{469B7EEE-8935-4B83-96F0-3DCFBEEB2B3D}" presName="sibTrans" presStyleCnt="0"/>
      <dgm:spPr/>
      <dgm:t>
        <a:bodyPr/>
        <a:lstStyle/>
        <a:p>
          <a:endParaRPr lang="en-US"/>
        </a:p>
      </dgm:t>
    </dgm:pt>
    <dgm:pt modelId="{4E2D6458-DCF5-43A2-8737-5F8F117D3878}" type="pres">
      <dgm:prSet presAssocID="{3D7CF427-20CA-4494-8372-0293F0682A77}" presName="node" presStyleLbl="node1" presStyleIdx="1" presStyleCnt="2" custScaleY="55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8F80B3-1833-4D13-9BA0-50B1152AF0B8}" type="presOf" srcId="{2B22A832-F9DA-4335-BB8B-D046B7576135}" destId="{CC1C28AE-50F4-4EEA-87E8-F31C9D4EDE0F}" srcOrd="0" destOrd="0" presId="urn:microsoft.com/office/officeart/2005/8/layout/default#13"/>
    <dgm:cxn modelId="{C07E1935-C1D8-461A-BDC3-C3E58CA13955}" srcId="{49D3CD01-6CDF-4C71-A123-C7C85782DB34}" destId="{3D7CF427-20CA-4494-8372-0293F0682A77}" srcOrd="1" destOrd="0" parTransId="{90897C7E-2FF3-4C39-BD70-68A3A2D2E838}" sibTransId="{985901BD-66A3-49C6-BA66-38A4A5BC2B55}"/>
    <dgm:cxn modelId="{CFB6C780-115F-4D42-A417-974F91FDAF6B}" type="presOf" srcId="{3D7CF427-20CA-4494-8372-0293F0682A77}" destId="{4E2D6458-DCF5-43A2-8737-5F8F117D3878}" srcOrd="0" destOrd="0" presId="urn:microsoft.com/office/officeart/2005/8/layout/default#13"/>
    <dgm:cxn modelId="{A788F5E7-3985-4CF4-9A0B-FE061CBFDFF9}" type="presOf" srcId="{49D3CD01-6CDF-4C71-A123-C7C85782DB34}" destId="{B959E24A-7124-4E6B-B1CC-DFB261CFCBA7}" srcOrd="0" destOrd="0" presId="urn:microsoft.com/office/officeart/2005/8/layout/default#13"/>
    <dgm:cxn modelId="{ABE87DF9-845A-4186-ADE7-2C423BF3D441}" srcId="{49D3CD01-6CDF-4C71-A123-C7C85782DB34}" destId="{2B22A832-F9DA-4335-BB8B-D046B7576135}" srcOrd="0" destOrd="0" parTransId="{4DF11FC1-0272-45B5-A74E-173B2C67AC07}" sibTransId="{469B7EEE-8935-4B83-96F0-3DCFBEEB2B3D}"/>
    <dgm:cxn modelId="{69BB68F4-E15B-4C04-A374-AF053657C1B1}" type="presParOf" srcId="{B959E24A-7124-4E6B-B1CC-DFB261CFCBA7}" destId="{CC1C28AE-50F4-4EEA-87E8-F31C9D4EDE0F}" srcOrd="0" destOrd="0" presId="urn:microsoft.com/office/officeart/2005/8/layout/default#13"/>
    <dgm:cxn modelId="{CE9D86B2-5804-420B-BDC6-42439F81097C}" type="presParOf" srcId="{B959E24A-7124-4E6B-B1CC-DFB261CFCBA7}" destId="{770374EF-A640-4813-843F-005F9C44A2C6}" srcOrd="1" destOrd="0" presId="urn:microsoft.com/office/officeart/2005/8/layout/default#13"/>
    <dgm:cxn modelId="{BCA4B639-3DD7-4E01-92B8-8CB818DE134D}" type="presParOf" srcId="{B959E24A-7124-4E6B-B1CC-DFB261CFCBA7}" destId="{4E2D6458-DCF5-43A2-8737-5F8F117D3878}" srcOrd="2" destOrd="0" presId="urn:microsoft.com/office/officeart/2005/8/layout/default#1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21D01D-AFFF-47A0-8053-F19F99D7F9EE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7EAFD218-86CF-4CCE-B97E-A8CA61C2F5F0}">
      <dgm:prSet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Read-only memory</a:t>
          </a:r>
          <a:r>
            <a:rPr lang="en-US" b="0" dirty="0" smtClean="0">
              <a:solidFill>
                <a:srgbClr val="DB7531"/>
              </a:solidFill>
            </a:rPr>
            <a:t> </a:t>
          </a:r>
          <a:r>
            <a:rPr lang="en-US" b="0" dirty="0" smtClean="0"/>
            <a:t>(</a:t>
          </a:r>
          <a:r>
            <a:rPr lang="en-US" b="1" dirty="0" smtClean="0">
              <a:solidFill>
                <a:srgbClr val="DB7531"/>
              </a:solidFill>
            </a:rPr>
            <a:t>ROM</a:t>
          </a:r>
          <a:r>
            <a:rPr lang="en-US" b="0" dirty="0" smtClean="0"/>
            <a:t>) refers to memory chips storing permanent data and instructions</a:t>
          </a:r>
          <a:endParaRPr lang="en-US" b="1" dirty="0"/>
        </a:p>
      </dgm:t>
    </dgm:pt>
    <dgm:pt modelId="{9A9204D6-BC22-49E9-B2F9-A8A59F3293C8}" type="parTrans" cxnId="{E6E5D91E-6237-45E7-A05E-E8D9B1873D4A}">
      <dgm:prSet/>
      <dgm:spPr/>
      <dgm:t>
        <a:bodyPr/>
        <a:lstStyle/>
        <a:p>
          <a:endParaRPr lang="en-US"/>
        </a:p>
      </dgm:t>
    </dgm:pt>
    <dgm:pt modelId="{252E7991-B947-4A3B-9251-54FFAD98D6AE}" type="sibTrans" cxnId="{E6E5D91E-6237-45E7-A05E-E8D9B1873D4A}">
      <dgm:prSet/>
      <dgm:spPr/>
      <dgm:t>
        <a:bodyPr/>
        <a:lstStyle/>
        <a:p>
          <a:endParaRPr lang="en-US"/>
        </a:p>
      </dgm:t>
    </dgm:pt>
    <dgm:pt modelId="{7894D48A-A43C-4DCB-9446-2CD42665DC92}">
      <dgm:prSet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Firmware</a:t>
          </a:r>
          <a:endParaRPr lang="en-US" b="1" dirty="0">
            <a:solidFill>
              <a:srgbClr val="DB7531"/>
            </a:solidFill>
          </a:endParaRPr>
        </a:p>
      </dgm:t>
    </dgm:pt>
    <dgm:pt modelId="{F7725410-9853-4564-8463-F5423955620D}" type="parTrans" cxnId="{5353BDE4-154E-4779-9AF0-8AF7FDA67C46}">
      <dgm:prSet/>
      <dgm:spPr/>
      <dgm:t>
        <a:bodyPr/>
        <a:lstStyle/>
        <a:p>
          <a:endParaRPr lang="en-US"/>
        </a:p>
      </dgm:t>
    </dgm:pt>
    <dgm:pt modelId="{A5D175F6-E7B3-4664-B6A3-1389642E61B0}" type="sibTrans" cxnId="{5353BDE4-154E-4779-9AF0-8AF7FDA67C46}">
      <dgm:prSet/>
      <dgm:spPr/>
      <dgm:t>
        <a:bodyPr/>
        <a:lstStyle/>
        <a:p>
          <a:endParaRPr lang="en-US"/>
        </a:p>
      </dgm:t>
    </dgm:pt>
    <dgm:pt modelId="{30A689A0-34C8-4A81-8A9A-BE4EB31902E6}" type="pres">
      <dgm:prSet presAssocID="{F521D01D-AFFF-47A0-8053-F19F99D7F9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0613C0-3BFA-40C8-8809-D0F77ED175BB}" type="pres">
      <dgm:prSet presAssocID="{7EAFD218-86CF-4CCE-B97E-A8CA61C2F5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8CDD4-A6EB-4FE3-BBA2-2491C9C6E752}" type="pres">
      <dgm:prSet presAssocID="{7EAFD218-86CF-4CCE-B97E-A8CA61C2F5F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AF4A8D-F737-4F8E-9D63-348A1AA4FC5D}" type="presOf" srcId="{7EAFD218-86CF-4CCE-B97E-A8CA61C2F5F0}" destId="{DF0613C0-3BFA-40C8-8809-D0F77ED175BB}" srcOrd="0" destOrd="0" presId="urn:microsoft.com/office/officeart/2005/8/layout/vList2"/>
    <dgm:cxn modelId="{5353BDE4-154E-4779-9AF0-8AF7FDA67C46}" srcId="{7EAFD218-86CF-4CCE-B97E-A8CA61C2F5F0}" destId="{7894D48A-A43C-4DCB-9446-2CD42665DC92}" srcOrd="0" destOrd="0" parTransId="{F7725410-9853-4564-8463-F5423955620D}" sibTransId="{A5D175F6-E7B3-4664-B6A3-1389642E61B0}"/>
    <dgm:cxn modelId="{9D1B4D71-63C0-429B-9E58-99424414C614}" type="presOf" srcId="{F521D01D-AFFF-47A0-8053-F19F99D7F9EE}" destId="{30A689A0-34C8-4A81-8A9A-BE4EB31902E6}" srcOrd="0" destOrd="0" presId="urn:microsoft.com/office/officeart/2005/8/layout/vList2"/>
    <dgm:cxn modelId="{1DA57E1D-C73B-4F8C-86B6-46CE6D7A2CBC}" type="presOf" srcId="{7894D48A-A43C-4DCB-9446-2CD42665DC92}" destId="{BEB8CDD4-A6EB-4FE3-BBA2-2491C9C6E752}" srcOrd="0" destOrd="0" presId="urn:microsoft.com/office/officeart/2005/8/layout/vList2"/>
    <dgm:cxn modelId="{E6E5D91E-6237-45E7-A05E-E8D9B1873D4A}" srcId="{F521D01D-AFFF-47A0-8053-F19F99D7F9EE}" destId="{7EAFD218-86CF-4CCE-B97E-A8CA61C2F5F0}" srcOrd="0" destOrd="0" parTransId="{9A9204D6-BC22-49E9-B2F9-A8A59F3293C8}" sibTransId="{252E7991-B947-4A3B-9251-54FFAD98D6AE}"/>
    <dgm:cxn modelId="{F484FC1C-008C-48F7-823F-04FF45EF3EF2}" type="presParOf" srcId="{30A689A0-34C8-4A81-8A9A-BE4EB31902E6}" destId="{DF0613C0-3BFA-40C8-8809-D0F77ED175BB}" srcOrd="0" destOrd="0" presId="urn:microsoft.com/office/officeart/2005/8/layout/vList2"/>
    <dgm:cxn modelId="{36E663CD-5279-4511-AF97-09CAFD0634FF}" type="presParOf" srcId="{30A689A0-34C8-4A81-8A9A-BE4EB31902E6}" destId="{BEB8CDD4-A6EB-4FE3-BBA2-2491C9C6E75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various computer and mobile device cases and the contents they protect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C13186CD-DE9F-4701-8008-ED17F1E8B345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multi-core processors, the components of a processor, and the four steps in a machine cycle</a:t>
          </a:r>
          <a:endParaRPr lang="en-US" sz="1800" kern="1200" dirty="0"/>
        </a:p>
      </dsp:txBody>
      <dsp:txXfrm>
        <a:off x="3038474" y="528637"/>
        <a:ext cx="2762250" cy="1657349"/>
      </dsp:txXfrm>
    </dsp:sp>
    <dsp:sp modelId="{8D9F910B-2201-4F28-90C2-A9403A427FE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characteristics of various personal computer processors on the market today, and describe the ways processors are cooled</a:t>
          </a:r>
          <a:endParaRPr lang="en-US" sz="1800" kern="1200" dirty="0"/>
        </a:p>
      </dsp:txBody>
      <dsp:txXfrm>
        <a:off x="6076950" y="528637"/>
        <a:ext cx="2762250" cy="1657349"/>
      </dsp:txXfrm>
    </dsp:sp>
    <dsp:sp modelId="{4CE682CF-BB01-4CF1-94F9-A1AF79946FC8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Explain the advantages and services of cloud computing</a:t>
          </a:r>
          <a:endParaRPr lang="en-US" sz="1800" kern="1200" dirty="0"/>
        </a:p>
      </dsp:txBody>
      <dsp:txXfrm>
        <a:off x="0" y="2462212"/>
        <a:ext cx="2762250" cy="1657349"/>
      </dsp:txXfrm>
    </dsp:sp>
    <dsp:sp modelId="{442763EA-4A93-4D0D-84CD-4E8CF89B1E83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Define a bit, and describe how a series of bits represents data</a:t>
          </a:r>
          <a:endParaRPr lang="en-US" sz="1800" kern="1200" dirty="0"/>
        </a:p>
      </dsp:txBody>
      <dsp:txXfrm>
        <a:off x="3038474" y="2462212"/>
        <a:ext cx="2762250" cy="1657349"/>
      </dsp:txXfrm>
    </dsp:sp>
    <dsp:sp modelId="{1BBFC66A-3A22-4587-86AE-E6CFB058DE99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Explain how program and application instructions transfer in and out of memory</a:t>
          </a:r>
          <a:endParaRPr lang="en-US" sz="1800" kern="1200" dirty="0"/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BB85B-2846-426D-BEED-B1E7CBD6BAAF}">
      <dsp:nvSpPr>
        <dsp:cNvPr id="0" name=""/>
        <dsp:cNvSpPr/>
      </dsp:nvSpPr>
      <dsp:spPr>
        <a:xfrm>
          <a:off x="1410243" y="2150"/>
          <a:ext cx="2575768" cy="154546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System bus</a:t>
          </a:r>
          <a:endParaRPr lang="en-US" sz="3000" kern="1200" dirty="0"/>
        </a:p>
      </dsp:txBody>
      <dsp:txXfrm>
        <a:off x="1787455" y="228478"/>
        <a:ext cx="1821344" cy="1092805"/>
      </dsp:txXfrm>
    </dsp:sp>
    <dsp:sp modelId="{AF8C4AF1-19E1-432F-BB15-3AA47E1D9C83}">
      <dsp:nvSpPr>
        <dsp:cNvPr id="0" name=""/>
        <dsp:cNvSpPr/>
      </dsp:nvSpPr>
      <dsp:spPr>
        <a:xfrm>
          <a:off x="4243588" y="2150"/>
          <a:ext cx="2575768" cy="154546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Backside bus</a:t>
          </a:r>
          <a:endParaRPr lang="en-US" sz="3000" kern="1200" dirty="0"/>
        </a:p>
      </dsp:txBody>
      <dsp:txXfrm>
        <a:off x="4620800" y="228478"/>
        <a:ext cx="1821344" cy="1092805"/>
      </dsp:txXfrm>
    </dsp:sp>
    <dsp:sp modelId="{5D0874C0-C076-4733-B525-E217AE2A07EB}">
      <dsp:nvSpPr>
        <dsp:cNvPr id="0" name=""/>
        <dsp:cNvSpPr/>
      </dsp:nvSpPr>
      <dsp:spPr>
        <a:xfrm>
          <a:off x="2826915" y="1805188"/>
          <a:ext cx="2575768" cy="154546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Expansion bus</a:t>
          </a:r>
          <a:endParaRPr lang="en-US" sz="3000" kern="1200" dirty="0"/>
        </a:p>
      </dsp:txBody>
      <dsp:txXfrm>
        <a:off x="3204127" y="2031516"/>
        <a:ext cx="1821344" cy="10928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Various components inside computers and mobile devices</a:t>
          </a:r>
          <a:endParaRPr lang="en-US" sz="2400" kern="1200" dirty="0"/>
        </a:p>
      </dsp:txBody>
      <dsp:txXfrm>
        <a:off x="0" y="528637"/>
        <a:ext cx="2762250" cy="1657349"/>
      </dsp:txXfrm>
    </dsp:sp>
    <dsp:sp modelId="{69B289C4-2160-4ECF-A67F-0FA044B38B19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Types of processors, steps in a machine cycle, and processor cooling methods</a:t>
          </a:r>
          <a:endParaRPr lang="en-US" sz="2400" kern="1200" dirty="0"/>
        </a:p>
      </dsp:txBody>
      <dsp:txXfrm>
        <a:off x="3038474" y="528637"/>
        <a:ext cx="2762250" cy="1657349"/>
      </dsp:txXfrm>
    </dsp:sp>
    <dsp:sp modelId="{802D0373-B164-4FD1-AEA0-B6478758DE2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Advantages and services of cloud computing</a:t>
          </a:r>
          <a:endParaRPr lang="en-US" sz="2400" kern="1200" dirty="0"/>
        </a:p>
      </dsp:txBody>
      <dsp:txXfrm>
        <a:off x="6076950" y="528637"/>
        <a:ext cx="2762250" cy="1657349"/>
      </dsp:txXfrm>
    </dsp:sp>
    <dsp:sp modelId="{1C6B8725-8A27-429A-9D65-BFC5376B5D64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How memory stores data and described various types of memory</a:t>
          </a:r>
          <a:endParaRPr lang="en-US" sz="2400" kern="1200" dirty="0"/>
        </a:p>
      </dsp:txBody>
      <dsp:txXfrm>
        <a:off x="0" y="2462212"/>
        <a:ext cx="2762250" cy="1657349"/>
      </dsp:txXfrm>
    </dsp:sp>
    <dsp:sp modelId="{A55218F8-DDAC-4058-9467-110BC6C13842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Adapters, buses, power supplies and batteries</a:t>
          </a:r>
          <a:endParaRPr lang="en-US" sz="2400" kern="1200" dirty="0"/>
        </a:p>
      </dsp:txBody>
      <dsp:txXfrm>
        <a:off x="3038474" y="2462212"/>
        <a:ext cx="2762250" cy="1657349"/>
      </dsp:txXfrm>
    </dsp:sp>
    <dsp:sp modelId="{35FE8316-7023-43C2-829E-F6F33778D262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Ways to care for computers and mobile devices</a:t>
          </a:r>
          <a:endParaRPr lang="en-US" sz="2400" kern="1200" dirty="0"/>
        </a:p>
      </dsp:txBody>
      <dsp:txXfrm>
        <a:off x="6076950" y="2462212"/>
        <a:ext cx="2762250" cy="1657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Differentiate among the various types of memory</a:t>
          </a:r>
          <a:endParaRPr lang="en-US" sz="2600" kern="1200" dirty="0"/>
        </a:p>
      </dsp:txBody>
      <dsp:txXfrm>
        <a:off x="0" y="528637"/>
        <a:ext cx="2762250" cy="1657349"/>
      </dsp:txXfrm>
    </dsp:sp>
    <dsp:sp modelId="{B5BDC9C6-EEC1-4433-BF91-6549AC42C7D3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Describe the purpose of adapter cards and USB adapters</a:t>
          </a:r>
          <a:endParaRPr lang="en-US" sz="2600" kern="1200" dirty="0"/>
        </a:p>
      </dsp:txBody>
      <dsp:txXfrm>
        <a:off x="3038474" y="528637"/>
        <a:ext cx="2762250" cy="1657349"/>
      </dsp:txXfrm>
    </dsp:sp>
    <dsp:sp modelId="{1518A5D1-3658-45AC-A952-1E2368D39662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Explain the function of a bus</a:t>
          </a:r>
          <a:endParaRPr lang="en-US" sz="2600" kern="1200" dirty="0"/>
        </a:p>
      </dsp:txBody>
      <dsp:txXfrm>
        <a:off x="6076950" y="528637"/>
        <a:ext cx="2762250" cy="1657349"/>
      </dsp:txXfrm>
    </dsp:sp>
    <dsp:sp modelId="{ADEB74DE-126D-4B2F-9091-EE9108B371DE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Explain the purpose of a power supply and batteries</a:t>
          </a:r>
          <a:endParaRPr lang="en-US" sz="2600" kern="1200" dirty="0"/>
        </a:p>
      </dsp:txBody>
      <dsp:txXfrm>
        <a:off x="1519237" y="2462212"/>
        <a:ext cx="2762250" cy="1657349"/>
      </dsp:txXfrm>
    </dsp:sp>
    <dsp:sp modelId="{468B0B1F-7AA3-4394-A92A-989ECA389A71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Describe how to care for computers and mobile devices</a:t>
          </a:r>
          <a:endParaRPr lang="en-US" sz="2600" kern="1200" dirty="0"/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3217D-0B79-4667-8C76-66F0E92DB477}">
      <dsp:nvSpPr>
        <dsp:cNvPr id="0" name=""/>
        <dsp:cNvSpPr/>
      </dsp:nvSpPr>
      <dsp:spPr>
        <a:xfrm>
          <a:off x="0" y="188850"/>
          <a:ext cx="8839200" cy="1591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The processor contains registers, that temporarily hold data and instructions</a:t>
          </a:r>
          <a:endParaRPr lang="en-US" sz="4000" kern="1200" dirty="0"/>
        </a:p>
      </dsp:txBody>
      <dsp:txXfrm>
        <a:off x="77676" y="266526"/>
        <a:ext cx="8683848" cy="1435848"/>
      </dsp:txXfrm>
    </dsp:sp>
    <dsp:sp modelId="{838EB3AB-018F-40C6-BE81-5B8ACD46ACB9}">
      <dsp:nvSpPr>
        <dsp:cNvPr id="0" name=""/>
        <dsp:cNvSpPr/>
      </dsp:nvSpPr>
      <dsp:spPr>
        <a:xfrm>
          <a:off x="0" y="1895250"/>
          <a:ext cx="8839200" cy="1591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The </a:t>
          </a:r>
          <a:r>
            <a:rPr lang="en-US" sz="4000" b="1" kern="1200" dirty="0" smtClean="0">
              <a:solidFill>
                <a:srgbClr val="DB7531"/>
              </a:solidFill>
            </a:rPr>
            <a:t>system clock</a:t>
          </a:r>
          <a:r>
            <a:rPr lang="en-US" sz="4000" b="0" kern="1200" dirty="0" smtClean="0">
              <a:solidFill>
                <a:srgbClr val="DB7531"/>
              </a:solidFill>
            </a:rPr>
            <a:t> </a:t>
          </a:r>
          <a:r>
            <a:rPr lang="en-US" sz="4000" b="0" kern="1200" dirty="0" smtClean="0"/>
            <a:t>controls the timing of all computer operations</a:t>
          </a:r>
          <a:endParaRPr lang="en-US" sz="4000" kern="1200" dirty="0"/>
        </a:p>
      </dsp:txBody>
      <dsp:txXfrm>
        <a:off x="77676" y="1972926"/>
        <a:ext cx="8683848" cy="1435848"/>
      </dsp:txXfrm>
    </dsp:sp>
    <dsp:sp modelId="{3BD3CB48-1BCE-4B98-ABE0-3F8E46844462}">
      <dsp:nvSpPr>
        <dsp:cNvPr id="0" name=""/>
        <dsp:cNvSpPr/>
      </dsp:nvSpPr>
      <dsp:spPr>
        <a:xfrm>
          <a:off x="0" y="3486450"/>
          <a:ext cx="8839200" cy="97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smtClean="0"/>
            <a:t>The pace of the system clock is called the </a:t>
          </a:r>
          <a:r>
            <a:rPr lang="en-US" sz="3100" b="1" kern="1200" dirty="0" smtClean="0">
              <a:solidFill>
                <a:srgbClr val="DB7531"/>
              </a:solidFill>
            </a:rPr>
            <a:t>clock speed</a:t>
          </a:r>
          <a:r>
            <a:rPr lang="en-US" sz="3100" b="0" kern="1200" dirty="0" smtClean="0"/>
            <a:t>, and is usually measured in </a:t>
          </a:r>
          <a:r>
            <a:rPr lang="en-US" sz="3100" b="1" kern="1200" dirty="0" smtClean="0">
              <a:solidFill>
                <a:srgbClr val="DB7531"/>
              </a:solidFill>
            </a:rPr>
            <a:t>gigahertz</a:t>
          </a:r>
          <a:r>
            <a:rPr lang="en-US" sz="3100" b="0" kern="1200" dirty="0" smtClean="0">
              <a:solidFill>
                <a:srgbClr val="DB7531"/>
              </a:solidFill>
            </a:rPr>
            <a:t> </a:t>
          </a:r>
          <a:r>
            <a:rPr lang="en-US" sz="3100" b="0" kern="1200" dirty="0" smtClean="0"/>
            <a:t>(</a:t>
          </a:r>
          <a:r>
            <a:rPr lang="en-US" sz="3100" b="1" kern="1200" dirty="0" smtClean="0">
              <a:solidFill>
                <a:srgbClr val="DB7531"/>
              </a:solidFill>
            </a:rPr>
            <a:t>GHz</a:t>
          </a:r>
          <a:r>
            <a:rPr lang="en-US" sz="3100" b="0" kern="1200" dirty="0" smtClean="0"/>
            <a:t>)</a:t>
          </a:r>
          <a:endParaRPr lang="en-US" sz="3100" kern="1200" dirty="0"/>
        </a:p>
      </dsp:txBody>
      <dsp:txXfrm>
        <a:off x="0" y="3486450"/>
        <a:ext cx="8839200" cy="972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081F6-358C-4D7A-9E1A-C820675C5B45}">
      <dsp:nvSpPr>
        <dsp:cNvPr id="0" name=""/>
        <dsp:cNvSpPr/>
      </dsp:nvSpPr>
      <dsp:spPr>
        <a:xfrm>
          <a:off x="157013" y="1041"/>
          <a:ext cx="2753320" cy="16519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Accessibility</a:t>
          </a:r>
          <a:endParaRPr lang="en-US" sz="3900" kern="1200" dirty="0"/>
        </a:p>
      </dsp:txBody>
      <dsp:txXfrm>
        <a:off x="157013" y="1041"/>
        <a:ext cx="2753320" cy="1651992"/>
      </dsp:txXfrm>
    </dsp:sp>
    <dsp:sp modelId="{1B25B3C8-D43C-4D1D-8271-8E1F596A31D0}">
      <dsp:nvSpPr>
        <dsp:cNvPr id="0" name=""/>
        <dsp:cNvSpPr/>
      </dsp:nvSpPr>
      <dsp:spPr>
        <a:xfrm>
          <a:off x="3185666" y="1041"/>
          <a:ext cx="2753320" cy="16519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Cost savings</a:t>
          </a:r>
          <a:endParaRPr lang="en-US" sz="3900" kern="1200" dirty="0"/>
        </a:p>
      </dsp:txBody>
      <dsp:txXfrm>
        <a:off x="3185666" y="1041"/>
        <a:ext cx="2753320" cy="1651992"/>
      </dsp:txXfrm>
    </dsp:sp>
    <dsp:sp modelId="{4296DA17-5EE3-49A6-B557-DDCD75C16EEC}">
      <dsp:nvSpPr>
        <dsp:cNvPr id="0" name=""/>
        <dsp:cNvSpPr/>
      </dsp:nvSpPr>
      <dsp:spPr>
        <a:xfrm>
          <a:off x="157013" y="1928366"/>
          <a:ext cx="2753320" cy="16519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Space savings</a:t>
          </a:r>
          <a:endParaRPr lang="en-US" sz="3900" kern="1200" dirty="0"/>
        </a:p>
      </dsp:txBody>
      <dsp:txXfrm>
        <a:off x="157013" y="1928366"/>
        <a:ext cx="2753320" cy="1651992"/>
      </dsp:txXfrm>
    </dsp:sp>
    <dsp:sp modelId="{B2432F96-CF2C-4408-89F0-87BDBB280B3D}">
      <dsp:nvSpPr>
        <dsp:cNvPr id="0" name=""/>
        <dsp:cNvSpPr/>
      </dsp:nvSpPr>
      <dsp:spPr>
        <a:xfrm>
          <a:off x="3185666" y="1928366"/>
          <a:ext cx="2753320" cy="16519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Scalability</a:t>
          </a:r>
          <a:endParaRPr lang="en-US" sz="3900" kern="1200" dirty="0"/>
        </a:p>
      </dsp:txBody>
      <dsp:txXfrm>
        <a:off x="3185666" y="1928366"/>
        <a:ext cx="2753320" cy="16519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6B128-5BD2-46AB-B264-492F0A1CC3AE}">
      <dsp:nvSpPr>
        <dsp:cNvPr id="0" name=""/>
        <dsp:cNvSpPr/>
      </dsp:nvSpPr>
      <dsp:spPr>
        <a:xfrm>
          <a:off x="0" y="52207"/>
          <a:ext cx="8839200" cy="14718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solidFill>
                <a:srgbClr val="DB7531"/>
              </a:solidFill>
            </a:rPr>
            <a:t>Analog</a:t>
          </a:r>
          <a:r>
            <a:rPr lang="en-US" sz="3700" b="0" kern="1200" dirty="0" smtClean="0">
              <a:solidFill>
                <a:srgbClr val="DB7531"/>
              </a:solidFill>
            </a:rPr>
            <a:t> </a:t>
          </a:r>
          <a:r>
            <a:rPr lang="en-US" sz="3700" b="0" kern="1200" dirty="0" smtClean="0"/>
            <a:t>signals are continuous and vary in strength and quality</a:t>
          </a:r>
          <a:endParaRPr lang="en-US" sz="3700" b="1" kern="1200" dirty="0"/>
        </a:p>
      </dsp:txBody>
      <dsp:txXfrm>
        <a:off x="71850" y="124057"/>
        <a:ext cx="8695500" cy="1328160"/>
      </dsp:txXfrm>
    </dsp:sp>
    <dsp:sp modelId="{5C043FC8-D6C1-4809-94B0-93C96E3DC163}">
      <dsp:nvSpPr>
        <dsp:cNvPr id="0" name=""/>
        <dsp:cNvSpPr/>
      </dsp:nvSpPr>
      <dsp:spPr>
        <a:xfrm>
          <a:off x="0" y="1630627"/>
          <a:ext cx="8839200" cy="14718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solidFill>
                <a:srgbClr val="DB7531"/>
              </a:solidFill>
            </a:rPr>
            <a:t>Digital</a:t>
          </a:r>
          <a:r>
            <a:rPr lang="en-US" sz="3700" b="0" kern="1200" dirty="0" smtClean="0">
              <a:solidFill>
                <a:srgbClr val="DB7531"/>
              </a:solidFill>
            </a:rPr>
            <a:t> </a:t>
          </a:r>
          <a:r>
            <a:rPr lang="en-US" sz="3700" b="0" kern="1200" dirty="0" smtClean="0"/>
            <a:t>signals are in one of two states: on or off</a:t>
          </a:r>
          <a:endParaRPr lang="en-US" sz="3700" b="1" kern="1200" dirty="0"/>
        </a:p>
      </dsp:txBody>
      <dsp:txXfrm>
        <a:off x="71850" y="1702477"/>
        <a:ext cx="8695500" cy="1328160"/>
      </dsp:txXfrm>
    </dsp:sp>
    <dsp:sp modelId="{58AFF559-A8B4-47B8-A92F-AFC14057BDA4}">
      <dsp:nvSpPr>
        <dsp:cNvPr id="0" name=""/>
        <dsp:cNvSpPr/>
      </dsp:nvSpPr>
      <dsp:spPr>
        <a:xfrm>
          <a:off x="0" y="3102487"/>
          <a:ext cx="8839200" cy="1493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b="0" kern="1200" dirty="0" smtClean="0"/>
            <a:t>Most computers are digital</a:t>
          </a:r>
          <a:endParaRPr lang="en-US" sz="2900" b="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b="0" kern="1200" dirty="0" smtClean="0"/>
            <a:t>The </a:t>
          </a:r>
          <a:r>
            <a:rPr lang="en-US" sz="2900" b="1" kern="1200" dirty="0" smtClean="0">
              <a:solidFill>
                <a:srgbClr val="DB7531"/>
              </a:solidFill>
            </a:rPr>
            <a:t>binary system</a:t>
          </a:r>
          <a:r>
            <a:rPr lang="en-US" sz="2900" b="0" kern="1200" dirty="0" smtClean="0">
              <a:solidFill>
                <a:srgbClr val="DB7531"/>
              </a:solidFill>
            </a:rPr>
            <a:t> </a:t>
          </a:r>
          <a:r>
            <a:rPr lang="en-US" sz="2900" b="0" kern="1200" dirty="0" smtClean="0"/>
            <a:t>uses two unique digits (0 and 1)</a:t>
          </a:r>
          <a:endParaRPr lang="en-US" sz="2900" b="0" kern="1200" dirty="0"/>
        </a:p>
        <a:p>
          <a:pPr marL="571500" lvl="2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b="1" kern="1200" dirty="0" smtClean="0">
              <a:solidFill>
                <a:srgbClr val="DB7531"/>
              </a:solidFill>
            </a:rPr>
            <a:t>Bits</a:t>
          </a:r>
          <a:r>
            <a:rPr lang="en-US" sz="2900" b="0" kern="1200" dirty="0" smtClean="0">
              <a:solidFill>
                <a:srgbClr val="DB7531"/>
              </a:solidFill>
            </a:rPr>
            <a:t> </a:t>
          </a:r>
          <a:r>
            <a:rPr lang="en-US" sz="2900" b="0" kern="1200" dirty="0" smtClean="0"/>
            <a:t>and </a:t>
          </a:r>
          <a:r>
            <a:rPr lang="en-US" sz="2900" b="1" kern="1200" dirty="0" smtClean="0">
              <a:solidFill>
                <a:srgbClr val="DB7531"/>
              </a:solidFill>
            </a:rPr>
            <a:t>bytes</a:t>
          </a:r>
          <a:endParaRPr lang="en-US" sz="2900" b="1" kern="1200" dirty="0">
            <a:solidFill>
              <a:srgbClr val="DB7531"/>
            </a:solidFill>
          </a:endParaRPr>
        </a:p>
      </dsp:txBody>
      <dsp:txXfrm>
        <a:off x="0" y="3102487"/>
        <a:ext cx="8839200" cy="14935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2E1E4-0C2E-418F-B802-611E73C9745E}">
      <dsp:nvSpPr>
        <dsp:cNvPr id="0" name=""/>
        <dsp:cNvSpPr/>
      </dsp:nvSpPr>
      <dsp:spPr>
        <a:xfrm>
          <a:off x="0" y="238125"/>
          <a:ext cx="2762250" cy="1657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The operating system and other programs</a:t>
          </a:r>
          <a:endParaRPr lang="en-US" sz="2600" kern="1200" dirty="0"/>
        </a:p>
      </dsp:txBody>
      <dsp:txXfrm>
        <a:off x="0" y="238125"/>
        <a:ext cx="2762250" cy="1657349"/>
      </dsp:txXfrm>
    </dsp:sp>
    <dsp:sp modelId="{EF6B1359-B822-4DF0-81A9-CA5A95268A29}">
      <dsp:nvSpPr>
        <dsp:cNvPr id="0" name=""/>
        <dsp:cNvSpPr/>
      </dsp:nvSpPr>
      <dsp:spPr>
        <a:xfrm>
          <a:off x="3038474" y="238125"/>
          <a:ext cx="2762250" cy="1657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Applications</a:t>
          </a:r>
          <a:endParaRPr lang="en-US" sz="2600" kern="1200" dirty="0"/>
        </a:p>
      </dsp:txBody>
      <dsp:txXfrm>
        <a:off x="3038474" y="238125"/>
        <a:ext cx="2762250" cy="1657349"/>
      </dsp:txXfrm>
    </dsp:sp>
    <dsp:sp modelId="{642ED085-1118-47B9-8A59-16152F58BED8}">
      <dsp:nvSpPr>
        <dsp:cNvPr id="0" name=""/>
        <dsp:cNvSpPr/>
      </dsp:nvSpPr>
      <dsp:spPr>
        <a:xfrm>
          <a:off x="6076950" y="238125"/>
          <a:ext cx="2762250" cy="1657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Data being processed and the resulting information</a:t>
          </a:r>
          <a:endParaRPr lang="en-US" sz="2600" kern="1200" dirty="0"/>
        </a:p>
      </dsp:txBody>
      <dsp:txXfrm>
        <a:off x="6076950" y="238125"/>
        <a:ext cx="2762250" cy="16573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65693-2122-4977-9FC9-9B88DCED84BF}">
      <dsp:nvSpPr>
        <dsp:cNvPr id="0" name=""/>
        <dsp:cNvSpPr/>
      </dsp:nvSpPr>
      <dsp:spPr>
        <a:xfrm>
          <a:off x="4271" y="0"/>
          <a:ext cx="4108846" cy="3581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Volatile memory</a:t>
          </a:r>
          <a:endParaRPr lang="en-US" sz="3600" kern="1200" dirty="0"/>
        </a:p>
      </dsp:txBody>
      <dsp:txXfrm>
        <a:off x="4271" y="0"/>
        <a:ext cx="4108846" cy="1074420"/>
      </dsp:txXfrm>
    </dsp:sp>
    <dsp:sp modelId="{65862F7F-38CA-482B-A810-670723DAB9C1}">
      <dsp:nvSpPr>
        <dsp:cNvPr id="0" name=""/>
        <dsp:cNvSpPr/>
      </dsp:nvSpPr>
      <dsp:spPr>
        <a:xfrm>
          <a:off x="415156" y="1075469"/>
          <a:ext cx="3287077" cy="1079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Loses its contents when power is turned off</a:t>
          </a:r>
          <a:endParaRPr lang="en-US" sz="2300" kern="1200" dirty="0"/>
        </a:p>
      </dsp:txBody>
      <dsp:txXfrm>
        <a:off x="446783" y="1107096"/>
        <a:ext cx="3223823" cy="1016587"/>
      </dsp:txXfrm>
    </dsp:sp>
    <dsp:sp modelId="{B9F3C75F-0626-4ED0-80B2-4C89036CB206}">
      <dsp:nvSpPr>
        <dsp:cNvPr id="0" name=""/>
        <dsp:cNvSpPr/>
      </dsp:nvSpPr>
      <dsp:spPr>
        <a:xfrm>
          <a:off x="415156" y="2321439"/>
          <a:ext cx="3287077" cy="1079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Example includes </a:t>
          </a:r>
          <a:r>
            <a:rPr lang="en-US" sz="2300" b="1" kern="1200" dirty="0" smtClean="0">
              <a:solidFill>
                <a:srgbClr val="DB7531"/>
              </a:solidFill>
            </a:rPr>
            <a:t>RAM</a:t>
          </a:r>
          <a:endParaRPr lang="en-US" sz="2300" b="1" kern="1200" dirty="0">
            <a:solidFill>
              <a:srgbClr val="DB7531"/>
            </a:solidFill>
          </a:endParaRPr>
        </a:p>
      </dsp:txBody>
      <dsp:txXfrm>
        <a:off x="446783" y="2353066"/>
        <a:ext cx="3223823" cy="1016587"/>
      </dsp:txXfrm>
    </dsp:sp>
    <dsp:sp modelId="{41378319-0DA7-4152-A354-51339324D5C0}">
      <dsp:nvSpPr>
        <dsp:cNvPr id="0" name=""/>
        <dsp:cNvSpPr/>
      </dsp:nvSpPr>
      <dsp:spPr>
        <a:xfrm>
          <a:off x="4421281" y="0"/>
          <a:ext cx="4108846" cy="3581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Nonvolatile memory</a:t>
          </a:r>
          <a:endParaRPr lang="en-US" sz="3600" kern="1200" dirty="0"/>
        </a:p>
      </dsp:txBody>
      <dsp:txXfrm>
        <a:off x="4421281" y="0"/>
        <a:ext cx="4108846" cy="1074420"/>
      </dsp:txXfrm>
    </dsp:sp>
    <dsp:sp modelId="{435F791F-03FA-46A0-8D22-BD3A639B30BB}">
      <dsp:nvSpPr>
        <dsp:cNvPr id="0" name=""/>
        <dsp:cNvSpPr/>
      </dsp:nvSpPr>
      <dsp:spPr>
        <a:xfrm>
          <a:off x="4832166" y="1075469"/>
          <a:ext cx="3287077" cy="1079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Does not lose contents when power is removed</a:t>
          </a:r>
          <a:endParaRPr lang="en-US" sz="2300" kern="1200" dirty="0"/>
        </a:p>
      </dsp:txBody>
      <dsp:txXfrm>
        <a:off x="4863793" y="1107096"/>
        <a:ext cx="3223823" cy="1016587"/>
      </dsp:txXfrm>
    </dsp:sp>
    <dsp:sp modelId="{E23075CE-5431-43ED-9EE4-D9B721BA561E}">
      <dsp:nvSpPr>
        <dsp:cNvPr id="0" name=""/>
        <dsp:cNvSpPr/>
      </dsp:nvSpPr>
      <dsp:spPr>
        <a:xfrm>
          <a:off x="4832166" y="2321439"/>
          <a:ext cx="3287077" cy="1079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Examples include ROM, flash memory, and CMOS</a:t>
          </a:r>
          <a:endParaRPr lang="en-US" sz="2300" kern="1200" dirty="0"/>
        </a:p>
      </dsp:txBody>
      <dsp:txXfrm>
        <a:off x="4863793" y="2353066"/>
        <a:ext cx="3223823" cy="10165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C28AE-50F4-4EEA-87E8-F31C9D4EDE0F}">
      <dsp:nvSpPr>
        <dsp:cNvPr id="0" name=""/>
        <dsp:cNvSpPr/>
      </dsp:nvSpPr>
      <dsp:spPr>
        <a:xfrm>
          <a:off x="549185" y="240"/>
          <a:ext cx="3649823" cy="12187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Dynamic RAM (DRAM)</a:t>
          </a:r>
          <a:endParaRPr lang="en-US" sz="3400" kern="1200" dirty="0"/>
        </a:p>
      </dsp:txBody>
      <dsp:txXfrm>
        <a:off x="549185" y="240"/>
        <a:ext cx="3649823" cy="1218719"/>
      </dsp:txXfrm>
    </dsp:sp>
    <dsp:sp modelId="{4E2D6458-DCF5-43A2-8737-5F8F117D3878}">
      <dsp:nvSpPr>
        <dsp:cNvPr id="0" name=""/>
        <dsp:cNvSpPr/>
      </dsp:nvSpPr>
      <dsp:spPr>
        <a:xfrm>
          <a:off x="4563991" y="240"/>
          <a:ext cx="3649823" cy="12187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Static RAM (SRAM)</a:t>
          </a:r>
          <a:endParaRPr lang="en-US" sz="3400" kern="1200" dirty="0"/>
        </a:p>
      </dsp:txBody>
      <dsp:txXfrm>
        <a:off x="4563991" y="240"/>
        <a:ext cx="3649823" cy="12187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613C0-3BFA-40C8-8809-D0F77ED175BB}">
      <dsp:nvSpPr>
        <dsp:cNvPr id="0" name=""/>
        <dsp:cNvSpPr/>
      </dsp:nvSpPr>
      <dsp:spPr>
        <a:xfrm>
          <a:off x="0" y="5685"/>
          <a:ext cx="8763000" cy="36398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>
              <a:solidFill>
                <a:srgbClr val="DB7531"/>
              </a:solidFill>
            </a:rPr>
            <a:t>Read-only memory</a:t>
          </a:r>
          <a:r>
            <a:rPr lang="en-US" sz="5100" b="0" kern="1200" dirty="0" smtClean="0">
              <a:solidFill>
                <a:srgbClr val="DB7531"/>
              </a:solidFill>
            </a:rPr>
            <a:t> </a:t>
          </a:r>
          <a:r>
            <a:rPr lang="en-US" sz="5100" b="0" kern="1200" dirty="0" smtClean="0"/>
            <a:t>(</a:t>
          </a:r>
          <a:r>
            <a:rPr lang="en-US" sz="5100" b="1" kern="1200" dirty="0" smtClean="0">
              <a:solidFill>
                <a:srgbClr val="DB7531"/>
              </a:solidFill>
            </a:rPr>
            <a:t>ROM</a:t>
          </a:r>
          <a:r>
            <a:rPr lang="en-US" sz="5100" b="0" kern="1200" dirty="0" smtClean="0"/>
            <a:t>) refers to memory chips storing permanent data and instructions</a:t>
          </a:r>
          <a:endParaRPr lang="en-US" sz="5100" b="1" kern="1200" dirty="0"/>
        </a:p>
      </dsp:txBody>
      <dsp:txXfrm>
        <a:off x="177684" y="183369"/>
        <a:ext cx="8407632" cy="3284502"/>
      </dsp:txXfrm>
    </dsp:sp>
    <dsp:sp modelId="{BEB8CDD4-A6EB-4FE3-BBA2-2491C9C6E752}">
      <dsp:nvSpPr>
        <dsp:cNvPr id="0" name=""/>
        <dsp:cNvSpPr/>
      </dsp:nvSpPr>
      <dsp:spPr>
        <a:xfrm>
          <a:off x="0" y="3645555"/>
          <a:ext cx="876300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b="1" kern="1200" dirty="0" smtClean="0">
              <a:solidFill>
                <a:srgbClr val="DB7531"/>
              </a:solidFill>
            </a:rPr>
            <a:t>Firmware</a:t>
          </a:r>
          <a:endParaRPr lang="en-US" sz="4000" b="1" kern="1200" dirty="0">
            <a:solidFill>
              <a:srgbClr val="DB7531"/>
            </a:solidFill>
          </a:endParaRPr>
        </a:p>
      </dsp:txBody>
      <dsp:txXfrm>
        <a:off x="0" y="3645555"/>
        <a:ext cx="8763000" cy="84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0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42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59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12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5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94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91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6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16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54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94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8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4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9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65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20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05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081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21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159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21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679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8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51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8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725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093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419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0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78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4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64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70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38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3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-4878" y="3962400"/>
            <a:ext cx="4195878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Chapter 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Computing Components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4878" y="0"/>
            <a:ext cx="9148877" cy="31242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6200" y="954396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Discovering Computers 2016</a:t>
            </a:r>
          </a:p>
          <a:p>
            <a:pPr algn="ctr"/>
            <a: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Tools, Apps, Devices, and the Impact of Technology</a:t>
            </a:r>
            <a:endParaRPr lang="en-US" sz="2000" b="0" i="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16" y="3810000"/>
            <a:ext cx="4583083" cy="246161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DB753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every instruction, a processor repeats a set of four basic operations, which comprise a machine cycle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281 - 282</a:t>
            </a:r>
          </a:p>
          <a:p>
            <a:r>
              <a:rPr lang="en-US" dirty="0" smtClean="0"/>
              <a:t>Figure 6-5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32906"/>
            <a:ext cx="4929781" cy="3615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906902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282 - 283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leading manufacturers of personal computer processor chips are Intel and AMD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283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97334"/>
            <a:ext cx="4038600" cy="373169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processor chip generates heat that could cause the chip to malfunction or fail</a:t>
            </a:r>
          </a:p>
          <a:p>
            <a:r>
              <a:rPr lang="en-US" dirty="0" smtClean="0"/>
              <a:t>Require additional cooling</a:t>
            </a:r>
          </a:p>
          <a:p>
            <a:pPr lvl="1"/>
            <a:r>
              <a:rPr lang="en-US" dirty="0" smtClean="0"/>
              <a:t>Heat sinks</a:t>
            </a:r>
          </a:p>
          <a:p>
            <a:pPr lvl="1"/>
            <a:r>
              <a:rPr lang="en-US" dirty="0" smtClean="0"/>
              <a:t>Liquid cooling technology</a:t>
            </a:r>
          </a:p>
          <a:p>
            <a:pPr lvl="1"/>
            <a:r>
              <a:rPr lang="en-US" dirty="0" smtClean="0"/>
              <a:t>Cooling pads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284 </a:t>
            </a:r>
          </a:p>
          <a:p>
            <a:r>
              <a:rPr lang="en-US" dirty="0" smtClean="0"/>
              <a:t>Figures 6-6 – 6-7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93" y="2114253"/>
            <a:ext cx="2600325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71" y="4324053"/>
            <a:ext cx="2754735" cy="1848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and business users choose cloud computing for a variety of reasons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287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94242895"/>
              </p:ext>
            </p:extLst>
          </p:nvPr>
        </p:nvGraphicFramePr>
        <p:xfrm>
          <a:off x="1524000" y="2667000"/>
          <a:ext cx="6096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7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121851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288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3604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circuitry in a computer or mobile device represents the on or the off states electronically by the presence or absence of an electronic charge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3604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Eight bits grouped together as a unit are called a byte. A byte represents a single character in the computer or mobile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288- 289</a:t>
            </a:r>
          </a:p>
          <a:p>
            <a:r>
              <a:rPr lang="en-US" dirty="0" smtClean="0"/>
              <a:t>Figures 6-8 – 6-9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18011"/>
            <a:ext cx="4040188" cy="3105970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464195"/>
            <a:ext cx="4041775" cy="182748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289</a:t>
            </a:r>
          </a:p>
          <a:p>
            <a:r>
              <a:rPr lang="en-US" dirty="0" smtClean="0"/>
              <a:t>Figure 6-10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08" y="1600200"/>
            <a:ext cx="5640784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Memory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consists of electronic components that store instructions waiting to be executed by the processor, data needed by those instructions, and the results of processing the data</a:t>
            </a:r>
          </a:p>
          <a:p>
            <a:r>
              <a:rPr lang="en-US" dirty="0" smtClean="0"/>
              <a:t>Stores three basic categories of items: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290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10672109"/>
              </p:ext>
            </p:extLst>
          </p:nvPr>
        </p:nvGraphicFramePr>
        <p:xfrm>
          <a:off x="152400" y="4191000"/>
          <a:ext cx="88392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location in memory has an address</a:t>
            </a:r>
          </a:p>
          <a:p>
            <a:r>
              <a:rPr lang="en-US" dirty="0" smtClean="0"/>
              <a:t>Memory size commonly is measured in gigabytes (GB) or terabytes (TB)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290</a:t>
            </a:r>
          </a:p>
          <a:p>
            <a:r>
              <a:rPr lang="en-US" dirty="0" smtClean="0"/>
              <a:t>Figure 6-11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3249588"/>
            <a:ext cx="4343400" cy="2998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348365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276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Computers and mobile devices contain two types of memory: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290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89178700"/>
              </p:ext>
            </p:extLst>
          </p:nvPr>
        </p:nvGraphicFramePr>
        <p:xfrm>
          <a:off x="304800" y="2667000"/>
          <a:ext cx="8534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291</a:t>
            </a:r>
          </a:p>
          <a:p>
            <a:r>
              <a:rPr lang="en-US" dirty="0" smtClean="0"/>
              <a:t>Figure 6-12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75" y="1600200"/>
            <a:ext cx="4908450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common types of RAM exist: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292</a:t>
            </a:r>
          </a:p>
          <a:p>
            <a:r>
              <a:rPr lang="en-US" dirty="0" smtClean="0"/>
              <a:t>Table 6-1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14531965"/>
              </p:ext>
            </p:extLst>
          </p:nvPr>
        </p:nvGraphicFramePr>
        <p:xfrm>
          <a:off x="228600" y="2133600"/>
          <a:ext cx="8763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81400"/>
            <a:ext cx="4419600" cy="2451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 chips usually reside on a </a:t>
            </a:r>
            <a:r>
              <a:rPr lang="en-US" dirty="0"/>
              <a:t>memory module and are inserted into memory slots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293</a:t>
            </a:r>
          </a:p>
          <a:p>
            <a:r>
              <a:rPr lang="en-US" dirty="0" smtClean="0"/>
              <a:t>Figure 6-13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9" y="3198760"/>
            <a:ext cx="8386482" cy="2104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DB7531"/>
                </a:solidFill>
              </a:rPr>
              <a:t>Memory cache </a:t>
            </a:r>
            <a:r>
              <a:rPr lang="en-US" sz="2800" dirty="0" smtClean="0"/>
              <a:t>speeds the processes of the computer because it stores frequently used instructions and data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294</a:t>
            </a:r>
          </a:p>
          <a:p>
            <a:r>
              <a:rPr lang="en-US" dirty="0" smtClean="0"/>
              <a:t>Figure 6-14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41" y="2514600"/>
            <a:ext cx="4981117" cy="3638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723314"/>
              </p:ext>
            </p:extLst>
          </p:nvPr>
        </p:nvGraphicFramePr>
        <p:xfrm>
          <a:off x="228600" y="1600200"/>
          <a:ext cx="876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294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Flash memory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can be erased electronically and rewritten</a:t>
            </a:r>
          </a:p>
          <a:p>
            <a:pPr lvl="1"/>
            <a:r>
              <a:rPr lang="en-US" dirty="0" smtClean="0"/>
              <a:t>CMOS</a:t>
            </a:r>
            <a:r>
              <a:rPr lang="en-US" b="1" dirty="0" smtClean="0"/>
              <a:t> </a:t>
            </a:r>
            <a:r>
              <a:rPr lang="en-US" dirty="0" smtClean="0"/>
              <a:t>technology uses battery power to retain information when when the power to the computer is off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Pages 295- 296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Access time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the amount of time it takes the processor to read from memory</a:t>
            </a:r>
          </a:p>
          <a:p>
            <a:pPr lvl="1"/>
            <a:r>
              <a:rPr lang="en-US" dirty="0" smtClean="0"/>
              <a:t>Measured in nanoseconds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Page 296</a:t>
            </a:r>
          </a:p>
          <a:p>
            <a:r>
              <a:rPr lang="en-US" dirty="0" smtClean="0"/>
              <a:t>Table 6-2 and Figure 6-15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89" y="2402150"/>
            <a:ext cx="2428911" cy="3742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0" y="3458760"/>
            <a:ext cx="5887091" cy="2046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DB7531"/>
                </a:solidFill>
              </a:rPr>
              <a:t>adapter card</a:t>
            </a:r>
            <a:r>
              <a:rPr lang="en-US" sz="2400" dirty="0" smtClean="0">
                <a:solidFill>
                  <a:srgbClr val="DB7531"/>
                </a:solidFill>
              </a:rPr>
              <a:t> </a:t>
            </a:r>
            <a:r>
              <a:rPr lang="en-US" sz="2400" dirty="0" smtClean="0"/>
              <a:t>enhances functions of a component of a desktop or server system unit and/or provides connections to peripherals</a:t>
            </a:r>
          </a:p>
          <a:p>
            <a:pPr lvl="1"/>
            <a:r>
              <a:rPr lang="en-US" sz="2000" dirty="0" smtClean="0"/>
              <a:t>Sound card and video card</a:t>
            </a:r>
          </a:p>
          <a:p>
            <a:r>
              <a:rPr lang="en-US" sz="2400" dirty="0"/>
              <a:t>An </a:t>
            </a:r>
            <a:r>
              <a:rPr lang="en-US" sz="2400" b="1" dirty="0">
                <a:solidFill>
                  <a:srgbClr val="DB7531"/>
                </a:solidFill>
              </a:rPr>
              <a:t>expansion slot</a:t>
            </a:r>
            <a:r>
              <a:rPr lang="en-US" sz="2400" dirty="0">
                <a:solidFill>
                  <a:srgbClr val="DB7531"/>
                </a:solidFill>
              </a:rPr>
              <a:t> </a:t>
            </a:r>
            <a:r>
              <a:rPr lang="en-US" sz="2400" dirty="0"/>
              <a:t>is a socket on </a:t>
            </a:r>
            <a:r>
              <a:rPr lang="en-US" sz="2400" dirty="0" smtClean="0"/>
              <a:t>a desktop or server motherboard </a:t>
            </a:r>
            <a:r>
              <a:rPr lang="en-US" sz="2400" dirty="0"/>
              <a:t>that can hold an adapter </a:t>
            </a:r>
            <a:r>
              <a:rPr lang="en-US" sz="2400" dirty="0" smtClean="0"/>
              <a:t>card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297 - 298</a:t>
            </a:r>
          </a:p>
          <a:p>
            <a:r>
              <a:rPr lang="en-US" dirty="0" smtClean="0"/>
              <a:t>Table 6-3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96915"/>
            <a:ext cx="4038600" cy="193253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b="1" dirty="0" smtClean="0">
                <a:solidFill>
                  <a:srgbClr val="DB7531"/>
                </a:solidFill>
              </a:rPr>
              <a:t>Plug and Play</a:t>
            </a:r>
            <a:r>
              <a:rPr lang="en-US" dirty="0" smtClean="0"/>
              <a:t>, the computer automatically can recognize peripheral devices as you install them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297 - 298</a:t>
            </a:r>
          </a:p>
          <a:p>
            <a:r>
              <a:rPr lang="en-US" dirty="0" smtClean="0"/>
              <a:t>Figure 6-16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43200"/>
            <a:ext cx="6080465" cy="3378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188858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276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USB adapter enhances functions of a mobile computer and/or provides connections to peripheral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298 - 299</a:t>
            </a:r>
          </a:p>
          <a:p>
            <a:r>
              <a:rPr lang="en-US" dirty="0" smtClean="0"/>
              <a:t>Figure 6-17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43199"/>
            <a:ext cx="3276600" cy="3470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bus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allows the various devices both inside and attached to the system unit to communicate with one another</a:t>
            </a:r>
          </a:p>
          <a:p>
            <a:pPr lvl="1"/>
            <a:r>
              <a:rPr lang="en-US" dirty="0" smtClean="0"/>
              <a:t>Data bus</a:t>
            </a:r>
          </a:p>
          <a:p>
            <a:pPr lvl="1"/>
            <a:r>
              <a:rPr lang="en-US" dirty="0" smtClean="0"/>
              <a:t>Address bus</a:t>
            </a:r>
          </a:p>
          <a:p>
            <a:r>
              <a:rPr lang="en-US" b="1" dirty="0" smtClean="0">
                <a:solidFill>
                  <a:srgbClr val="DB7531"/>
                </a:solidFill>
              </a:rPr>
              <a:t>Word size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the number of bits the processor can interpret and execute at a given time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299 - 300</a:t>
            </a:r>
          </a:p>
          <a:p>
            <a:r>
              <a:rPr lang="en-US" dirty="0" smtClean="0"/>
              <a:t>Figure 6-18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0347"/>
            <a:ext cx="4038600" cy="370566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computer might have these three types of buses: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300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22893567"/>
              </p:ext>
            </p:extLst>
          </p:nvPr>
        </p:nvGraphicFramePr>
        <p:xfrm>
          <a:off x="304800" y="2743200"/>
          <a:ext cx="8229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and Batteries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DB7531"/>
                </a:solidFill>
              </a:rPr>
              <a:t>power supply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or laptop AC adapter converts the wall outlet AC power into DC power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301</a:t>
            </a:r>
          </a:p>
          <a:p>
            <a:r>
              <a:rPr lang="en-US" dirty="0" smtClean="0"/>
              <a:t>Figure 6-19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971800"/>
            <a:ext cx="7086600" cy="28720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Supply and Battery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computers and devices can run using either a power supply or batteries</a:t>
            </a:r>
          </a:p>
          <a:p>
            <a:r>
              <a:rPr lang="en-US" dirty="0" smtClean="0"/>
              <a:t>Batteries typically are rechargeable lithium-ion batteries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301 – 302</a:t>
            </a:r>
          </a:p>
          <a:p>
            <a:r>
              <a:rPr lang="en-US" dirty="0" smtClean="0"/>
              <a:t>Figure 6-20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23234"/>
            <a:ext cx="7162800" cy="252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2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791116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305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61722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B7531"/>
                </a:solidFill>
              </a:rPr>
              <a:t>Chapter 6 Complete</a:t>
            </a:r>
            <a:endParaRPr lang="en-US" sz="2400" b="1" dirty="0">
              <a:solidFill>
                <a:srgbClr val="DB753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case contains and protects the electronics of the computer or mobile device from damage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276 - 277</a:t>
            </a:r>
          </a:p>
          <a:p>
            <a:r>
              <a:rPr lang="en-US" dirty="0" smtClean="0"/>
              <a:t>Figure 6-1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14600"/>
            <a:ext cx="3505200" cy="3687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Case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278</a:t>
            </a:r>
          </a:p>
          <a:p>
            <a:r>
              <a:rPr lang="en-US" dirty="0" smtClean="0"/>
              <a:t>Figure 6-2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30" y="1600200"/>
            <a:ext cx="5913139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DB7531"/>
                </a:solidFill>
              </a:rPr>
              <a:t>motherboard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the main circuit board of the computer</a:t>
            </a:r>
          </a:p>
          <a:p>
            <a:pPr lvl="1"/>
            <a:r>
              <a:rPr lang="en-US" dirty="0" smtClean="0"/>
              <a:t>A computer </a:t>
            </a:r>
            <a:r>
              <a:rPr lang="en-US" b="1" dirty="0" smtClean="0">
                <a:solidFill>
                  <a:srgbClr val="DB7531"/>
                </a:solidFill>
              </a:rPr>
              <a:t>chip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contains integrated circuits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Pages 278 - 279	</a:t>
            </a:r>
          </a:p>
          <a:p>
            <a:r>
              <a:rPr lang="en-US" dirty="0" smtClean="0"/>
              <a:t>Figure 6-3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3276600"/>
            <a:ext cx="5410200" cy="2868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DB7531"/>
                </a:solidFill>
              </a:rPr>
              <a:t>processor</a:t>
            </a:r>
            <a:r>
              <a:rPr lang="en-US" dirty="0" smtClean="0"/>
              <a:t>, also called the </a:t>
            </a:r>
            <a:r>
              <a:rPr lang="en-US" b="1" dirty="0" smtClean="0">
                <a:solidFill>
                  <a:srgbClr val="DB7531"/>
                </a:solidFill>
              </a:rPr>
              <a:t>central processing unit</a:t>
            </a:r>
            <a:r>
              <a:rPr lang="en-US" b="1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DB7531"/>
                </a:solidFill>
              </a:rPr>
              <a:t>CPU</a:t>
            </a:r>
            <a:r>
              <a:rPr lang="en-US" dirty="0" smtClean="0"/>
              <a:t>), interprets and carries out the basic instructions that operate a computer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multi-core processor </a:t>
            </a:r>
            <a:r>
              <a:rPr lang="en-US" dirty="0" smtClean="0"/>
              <a:t>is a single chip with two or more separate processor cores</a:t>
            </a: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Processors contain </a:t>
            </a:r>
            <a:r>
              <a:rPr lang="en-US" dirty="0"/>
              <a:t>a control unit and an arithmetic logic unit (ALU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280 - 281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281</a:t>
            </a:r>
          </a:p>
          <a:p>
            <a:r>
              <a:rPr lang="en-US" dirty="0" smtClean="0"/>
              <a:t>Figure 6-4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32" y="1600200"/>
            <a:ext cx="5126335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DB7531"/>
                </a:solidFill>
              </a:rPr>
              <a:t>control unit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the component of the processor that directs and coordinates most of the operations in the computer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DB7531"/>
                </a:solidFill>
              </a:rPr>
              <a:t>arithmetic logic unit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(ALU) performs arithmetic, comparison, and other operations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281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2099</Words>
  <Application>Microsoft Office PowerPoint</Application>
  <PresentationFormat>On-screen Show (4:3)</PresentationFormat>
  <Paragraphs>281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Arial Black</vt:lpstr>
      <vt:lpstr>Calibri</vt:lpstr>
      <vt:lpstr>Office Theme</vt:lpstr>
      <vt:lpstr>PowerPoint Presentation</vt:lpstr>
      <vt:lpstr>Objectives Overview</vt:lpstr>
      <vt:lpstr>Objectives Overview</vt:lpstr>
      <vt:lpstr>Inside the Case</vt:lpstr>
      <vt:lpstr>Inside the Case</vt:lpstr>
      <vt:lpstr>Inside the Case</vt:lpstr>
      <vt:lpstr>Processors</vt:lpstr>
      <vt:lpstr>Processors</vt:lpstr>
      <vt:lpstr>Processors</vt:lpstr>
      <vt:lpstr>Processors</vt:lpstr>
      <vt:lpstr>Processors</vt:lpstr>
      <vt:lpstr>Processors</vt:lpstr>
      <vt:lpstr>Processors</vt:lpstr>
      <vt:lpstr>Cloud Computing</vt:lpstr>
      <vt:lpstr>Data Representation</vt:lpstr>
      <vt:lpstr>Data Representation</vt:lpstr>
      <vt:lpstr>Data Representation</vt:lpstr>
      <vt:lpstr>Memory</vt:lpstr>
      <vt:lpstr>Memory</vt:lpstr>
      <vt:lpstr>Memory</vt:lpstr>
      <vt:lpstr>Memory</vt:lpstr>
      <vt:lpstr>Memory</vt:lpstr>
      <vt:lpstr>Memory</vt:lpstr>
      <vt:lpstr>Memory</vt:lpstr>
      <vt:lpstr>Memory</vt:lpstr>
      <vt:lpstr>Memory</vt:lpstr>
      <vt:lpstr>Memory</vt:lpstr>
      <vt:lpstr>Adapters</vt:lpstr>
      <vt:lpstr>Adapters</vt:lpstr>
      <vt:lpstr>Adapters</vt:lpstr>
      <vt:lpstr>Buses</vt:lpstr>
      <vt:lpstr>Buses</vt:lpstr>
      <vt:lpstr>Power Supply and Batteries</vt:lpstr>
      <vt:lpstr>Power Supply and Battery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Steven Freund</cp:lastModifiedBy>
  <cp:revision>136</cp:revision>
  <dcterms:created xsi:type="dcterms:W3CDTF">2008-12-18T17:11:12Z</dcterms:created>
  <dcterms:modified xsi:type="dcterms:W3CDTF">2015-01-14T15:11:33Z</dcterms:modified>
</cp:coreProperties>
</file>